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5" r:id="rId3"/>
    <p:sldId id="421" r:id="rId4"/>
    <p:sldId id="422" r:id="rId5"/>
    <p:sldId id="327" r:id="rId6"/>
    <p:sldId id="297" r:id="rId7"/>
    <p:sldId id="328" r:id="rId8"/>
    <p:sldId id="382" r:id="rId9"/>
    <p:sldId id="400" r:id="rId10"/>
    <p:sldId id="329" r:id="rId11"/>
    <p:sldId id="395" r:id="rId12"/>
    <p:sldId id="335" r:id="rId13"/>
    <p:sldId id="340" r:id="rId14"/>
    <p:sldId id="338" r:id="rId15"/>
    <p:sldId id="402" r:id="rId16"/>
    <p:sldId id="399" r:id="rId17"/>
    <p:sldId id="331" r:id="rId18"/>
    <p:sldId id="384" r:id="rId19"/>
    <p:sldId id="385" r:id="rId20"/>
    <p:sldId id="386" r:id="rId21"/>
    <p:sldId id="387" r:id="rId22"/>
    <p:sldId id="408" r:id="rId23"/>
    <p:sldId id="337" r:id="rId24"/>
    <p:sldId id="404" r:id="rId25"/>
    <p:sldId id="405" r:id="rId26"/>
    <p:sldId id="409" r:id="rId27"/>
    <p:sldId id="410" r:id="rId28"/>
    <p:sldId id="412" r:id="rId29"/>
    <p:sldId id="411" r:id="rId30"/>
    <p:sldId id="415" r:id="rId31"/>
    <p:sldId id="414" r:id="rId32"/>
    <p:sldId id="413" r:id="rId33"/>
    <p:sldId id="394" r:id="rId34"/>
    <p:sldId id="406" r:id="rId35"/>
    <p:sldId id="416" r:id="rId36"/>
    <p:sldId id="356" r:id="rId37"/>
    <p:sldId id="391" r:id="rId38"/>
    <p:sldId id="371" r:id="rId39"/>
    <p:sldId id="392" r:id="rId40"/>
    <p:sldId id="398" r:id="rId41"/>
    <p:sldId id="393" r:id="rId42"/>
    <p:sldId id="418" r:id="rId43"/>
    <p:sldId id="396" r:id="rId44"/>
    <p:sldId id="419" r:id="rId45"/>
    <p:sldId id="417" r:id="rId46"/>
    <p:sldId id="374" r:id="rId47"/>
    <p:sldId id="420" r:id="rId48"/>
    <p:sldId id="423" r:id="rId49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3521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we Ricken" initials="UR" lastIdx="1" clrIdx="0">
    <p:extLst>
      <p:ext uri="{19B8F6BF-5375-455C-9EA6-DF929625EA0E}">
        <p15:presenceInfo xmlns:p15="http://schemas.microsoft.com/office/powerpoint/2012/main" userId="f02567aecbed92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427D0-6737-4371-A118-8DBA128F9065}" v="333" dt="2025-01-24T09:29:46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324" y="68"/>
      </p:cViewPr>
      <p:guideLst>
        <p:guide orient="horz" pos="2160"/>
        <p:guide pos="3840"/>
        <p:guide pos="7446"/>
        <p:guide pos="234"/>
        <p:guide orient="horz" pos="3521"/>
        <p:guide orient="horz" pos="3884"/>
        <p:guide orient="horz" pos="1071"/>
      </p:guideLst>
    </p:cSldViewPr>
  </p:slideViewPr>
  <p:outlineViewPr>
    <p:cViewPr>
      <p:scale>
        <a:sx n="33" d="100"/>
        <a:sy n="33" d="100"/>
      </p:scale>
      <p:origin x="0" y="-1511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24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CF091C-179C-4D73-BF2D-D52D1013D3ED}"/>
    <pc:docChg chg="undo custSel modSld">
      <pc:chgData name="Uwe Ricken" userId="f02567aecbed924b" providerId="LiveId" clId="{A8CF091C-179C-4D73-BF2D-D52D1013D3ED}" dt="2024-12-17T08:43:37.412" v="469" actId="20577"/>
      <pc:docMkLst>
        <pc:docMk/>
      </pc:docMkLst>
      <pc:sldChg chg="modSp mod">
        <pc:chgData name="Uwe Ricken" userId="f02567aecbed924b" providerId="LiveId" clId="{A8CF091C-179C-4D73-BF2D-D52D1013D3ED}" dt="2024-12-17T08:43:37.412" v="469" actId="20577"/>
        <pc:sldMkLst>
          <pc:docMk/>
          <pc:sldMk cId="1614993614" sldId="256"/>
        </pc:sldMkLst>
        <pc:spChg chg="mod">
          <ac:chgData name="Uwe Ricken" userId="f02567aecbed924b" providerId="LiveId" clId="{A8CF091C-179C-4D73-BF2D-D52D1013D3ED}" dt="2024-12-17T08:43:37.412" v="469" actId="20577"/>
          <ac:spMkLst>
            <pc:docMk/>
            <pc:sldMk cId="1614993614" sldId="256"/>
            <ac:spMk id="2" creationId="{00000000-0000-0000-0000-000000000000}"/>
          </ac:spMkLst>
        </pc:spChg>
      </pc:sldChg>
      <pc:sldChg chg="addSp delSp modSp mod modClrScheme modAnim chgLayout">
        <pc:chgData name="Uwe Ricken" userId="f02567aecbed924b" providerId="LiveId" clId="{A8CF091C-179C-4D73-BF2D-D52D1013D3ED}" dt="2024-12-16T16:27:50.160" v="443" actId="20577"/>
        <pc:sldMkLst>
          <pc:docMk/>
          <pc:sldMk cId="2199654697" sldId="398"/>
        </pc:sldMkLst>
        <pc:spChg chg="mod ord">
          <ac:chgData name="Uwe Ricken" userId="f02567aecbed924b" providerId="LiveId" clId="{A8CF091C-179C-4D73-BF2D-D52D1013D3ED}" dt="2024-12-16T16:17:43.426" v="24" actId="700"/>
          <ac:spMkLst>
            <pc:docMk/>
            <pc:sldMk cId="2199654697" sldId="398"/>
            <ac:spMk id="4" creationId="{873E8EBF-DF7F-DAB6-465F-C7799883C880}"/>
          </ac:spMkLst>
        </pc:spChg>
        <pc:spChg chg="add mod ord">
          <ac:chgData name="Uwe Ricken" userId="f02567aecbed924b" providerId="LiveId" clId="{A8CF091C-179C-4D73-BF2D-D52D1013D3ED}" dt="2024-12-16T16:27:50.160" v="443" actId="20577"/>
          <ac:spMkLst>
            <pc:docMk/>
            <pc:sldMk cId="2199654697" sldId="398"/>
            <ac:spMk id="10" creationId="{35DC6D0C-B0C3-94D8-B059-979F19CDB208}"/>
          </ac:spMkLst>
        </pc:spChg>
        <pc:spChg chg="add mod">
          <ac:chgData name="Uwe Ricken" userId="f02567aecbed924b" providerId="LiveId" clId="{A8CF091C-179C-4D73-BF2D-D52D1013D3ED}" dt="2024-12-16T16:18:46.300" v="46" actId="2711"/>
          <ac:spMkLst>
            <pc:docMk/>
            <pc:sldMk cId="2199654697" sldId="398"/>
            <ac:spMk id="12" creationId="{2D12F030-CEE7-1A32-72AE-C05FE24BECD1}"/>
          </ac:spMkLst>
        </pc:spChg>
        <pc:spChg chg="add mod">
          <ac:chgData name="Uwe Ricken" userId="f02567aecbed924b" providerId="LiveId" clId="{A8CF091C-179C-4D73-BF2D-D52D1013D3ED}" dt="2024-12-16T16:27:41.220" v="442" actId="20577"/>
          <ac:spMkLst>
            <pc:docMk/>
            <pc:sldMk cId="2199654697" sldId="398"/>
            <ac:spMk id="14" creationId="{19E426C7-4FB1-93AC-B112-9E37BFD96F18}"/>
          </ac:spMkLst>
        </pc:spChg>
        <pc:spChg chg="add mod">
          <ac:chgData name="Uwe Ricken" userId="f02567aecbed924b" providerId="LiveId" clId="{A8CF091C-179C-4D73-BF2D-D52D1013D3ED}" dt="2024-12-16T16:27:21.038" v="434" actId="20577"/>
          <ac:spMkLst>
            <pc:docMk/>
            <pc:sldMk cId="2199654697" sldId="398"/>
            <ac:spMk id="15" creationId="{AFFE9CF7-C707-2B71-D032-EE3B9F5798D0}"/>
          </ac:spMkLst>
        </pc:spChg>
        <pc:graphicFrameChg chg="add mod modGraphic">
          <ac:chgData name="Uwe Ricken" userId="f02567aecbed924b" providerId="LiveId" clId="{A8CF091C-179C-4D73-BF2D-D52D1013D3ED}" dt="2024-12-16T16:18:59.985" v="47" actId="1076"/>
          <ac:graphicFrameMkLst>
            <pc:docMk/>
            <pc:sldMk cId="2199654697" sldId="398"/>
            <ac:graphicFrameMk id="6" creationId="{40C3CB26-CBCB-F16D-E1D8-27AF3B2C1F0B}"/>
          </ac:graphicFrameMkLst>
        </pc:graphicFrameChg>
        <pc:graphicFrameChg chg="add mod modGraphic">
          <ac:chgData name="Uwe Ricken" userId="f02567aecbed924b" providerId="LiveId" clId="{A8CF091C-179C-4D73-BF2D-D52D1013D3ED}" dt="2024-12-16T16:21:37.722" v="137" actId="20577"/>
          <ac:graphicFrameMkLst>
            <pc:docMk/>
            <pc:sldMk cId="2199654697" sldId="398"/>
            <ac:graphicFrameMk id="13" creationId="{9795BEC8-CA93-8E89-2958-870C1CAFAD70}"/>
          </ac:graphicFrameMkLst>
        </pc:graphicFrameChg>
      </pc:sldChg>
    </pc:docChg>
  </pc:docChgLst>
  <pc:docChgLst>
    <pc:chgData name="Uwe Ricken" userId="f02567aecbed924b" providerId="LiveId" clId="{72D1B82D-6F26-48AD-84FE-9057ACEE6E5E}"/>
    <pc:docChg chg="undo redo custSel addSld delSld modSld sldOrd">
      <pc:chgData name="Uwe Ricken" userId="f02567aecbed924b" providerId="LiveId" clId="{72D1B82D-6F26-48AD-84FE-9057ACEE6E5E}" dt="2024-12-16T15:44:15.012" v="5027" actId="2696"/>
      <pc:docMkLst>
        <pc:docMk/>
      </pc:docMkLst>
      <pc:sldChg chg="addSp delSp modSp mod chgLayout">
        <pc:chgData name="Uwe Ricken" userId="f02567aecbed924b" providerId="LiveId" clId="{72D1B82D-6F26-48AD-84FE-9057ACEE6E5E}" dt="2024-12-14T08:47:38.186" v="2" actId="6264"/>
        <pc:sldMkLst>
          <pc:docMk/>
          <pc:sldMk cId="3206109905" sldId="297"/>
        </pc:sldMkLst>
        <pc:spChg chg="mod ord">
          <ac:chgData name="Uwe Ricken" userId="f02567aecbed924b" providerId="LiveId" clId="{72D1B82D-6F26-48AD-84FE-9057ACEE6E5E}" dt="2024-12-14T08:47:38.186" v="2" actId="6264"/>
          <ac:spMkLst>
            <pc:docMk/>
            <pc:sldMk cId="3206109905" sldId="297"/>
            <ac:spMk id="4" creationId="{00000000-0000-0000-0000-000000000000}"/>
          </ac:spMkLst>
        </pc:spChg>
      </pc:sldChg>
      <pc:sldChg chg="addSp delSp modSp mod chgLayout">
        <pc:chgData name="Uwe Ricken" userId="f02567aecbed924b" providerId="LiveId" clId="{72D1B82D-6F26-48AD-84FE-9057ACEE6E5E}" dt="2024-12-16T09:17:05.740" v="3631" actId="20577"/>
        <pc:sldMkLst>
          <pc:docMk/>
          <pc:sldMk cId="4195874464" sldId="327"/>
        </pc:sldMkLst>
        <pc:spChg chg="mod ord">
          <ac:chgData name="Uwe Ricken" userId="f02567aecbed924b" providerId="LiveId" clId="{72D1B82D-6F26-48AD-84FE-9057ACEE6E5E}" dt="2024-12-14T08:47:24.745" v="1" actId="6264"/>
          <ac:spMkLst>
            <pc:docMk/>
            <pc:sldMk cId="4195874464" sldId="327"/>
            <ac:spMk id="5" creationId="{99AE4D88-466F-4BA6-917F-396AC585B663}"/>
          </ac:spMkLst>
        </pc:spChg>
        <pc:spChg chg="mod ord">
          <ac:chgData name="Uwe Ricken" userId="f02567aecbed924b" providerId="LiveId" clId="{72D1B82D-6F26-48AD-84FE-9057ACEE6E5E}" dt="2024-12-16T09:17:05.740" v="3631" actId="20577"/>
          <ac:spMkLst>
            <pc:docMk/>
            <pc:sldMk cId="4195874464" sldId="327"/>
            <ac:spMk id="6" creationId="{F584846F-DF71-4A64-98B4-A74662F8894B}"/>
          </ac:spMkLst>
        </pc:spChg>
      </pc:sldChg>
      <pc:sldChg chg="addSp delSp modSp mod chgLayout">
        <pc:chgData name="Uwe Ricken" userId="f02567aecbed924b" providerId="LiveId" clId="{72D1B82D-6F26-48AD-84FE-9057ACEE6E5E}" dt="2024-12-14T12:22:50.344" v="260" actId="113"/>
        <pc:sldMkLst>
          <pc:docMk/>
          <pc:sldMk cId="3407639126" sldId="328"/>
        </pc:sldMkLst>
        <pc:spChg chg="mod ord">
          <ac:chgData name="Uwe Ricken" userId="f02567aecbed924b" providerId="LiveId" clId="{72D1B82D-6F26-48AD-84FE-9057ACEE6E5E}" dt="2024-12-14T08:47:55.109" v="3" actId="6264"/>
          <ac:spMkLst>
            <pc:docMk/>
            <pc:sldMk cId="3407639126" sldId="328"/>
            <ac:spMk id="2" creationId="{2CDF80FB-3066-43E5-ADB3-77EF98069AE5}"/>
          </ac:spMkLst>
        </pc:spChg>
        <pc:spChg chg="mod ord">
          <ac:chgData name="Uwe Ricken" userId="f02567aecbed924b" providerId="LiveId" clId="{72D1B82D-6F26-48AD-84FE-9057ACEE6E5E}" dt="2024-12-14T12:22:50.344" v="260" actId="113"/>
          <ac:spMkLst>
            <pc:docMk/>
            <pc:sldMk cId="3407639126" sldId="328"/>
            <ac:spMk id="3" creationId="{42B10437-3C6E-48A8-A019-7A724E130028}"/>
          </ac:spMkLst>
        </pc:spChg>
        <pc:picChg chg="mod">
          <ac:chgData name="Uwe Ricken" userId="f02567aecbed924b" providerId="LiveId" clId="{72D1B82D-6F26-48AD-84FE-9057ACEE6E5E}" dt="2024-12-14T08:48:10.335" v="5" actId="1076"/>
          <ac:picMkLst>
            <pc:docMk/>
            <pc:sldMk cId="3407639126" sldId="328"/>
            <ac:picMk id="11" creationId="{60F59CA2-EBD3-9B1F-6E7A-12C42AEF39C4}"/>
          </ac:picMkLst>
        </pc:picChg>
      </pc:sldChg>
      <pc:sldChg chg="addSp delSp modSp mod chgLayout">
        <pc:chgData name="Uwe Ricken" userId="f02567aecbed924b" providerId="LiveId" clId="{72D1B82D-6F26-48AD-84FE-9057ACEE6E5E}" dt="2024-12-14T12:25:18.421" v="351" actId="20577"/>
        <pc:sldMkLst>
          <pc:docMk/>
          <pc:sldMk cId="598778723" sldId="329"/>
        </pc:sldMkLst>
        <pc:spChg chg="mod ord">
          <ac:chgData name="Uwe Ricken" userId="f02567aecbed924b" providerId="LiveId" clId="{72D1B82D-6F26-48AD-84FE-9057ACEE6E5E}" dt="2024-12-14T12:23:44.357" v="264" actId="700"/>
          <ac:spMkLst>
            <pc:docMk/>
            <pc:sldMk cId="598778723" sldId="329"/>
            <ac:spMk id="2" creationId="{DB3E2A77-9896-443D-A462-19931C2A34F5}"/>
          </ac:spMkLst>
        </pc:spChg>
        <pc:spChg chg="mod ord">
          <ac:chgData name="Uwe Ricken" userId="f02567aecbed924b" providerId="LiveId" clId="{72D1B82D-6F26-48AD-84FE-9057ACEE6E5E}" dt="2024-12-14T12:25:18.421" v="351" actId="20577"/>
          <ac:spMkLst>
            <pc:docMk/>
            <pc:sldMk cId="598778723" sldId="329"/>
            <ac:spMk id="3" creationId="{6E661FAF-D0A1-4D2A-AB1D-C51368145BF7}"/>
          </ac:spMkLst>
        </pc:spChg>
        <pc:spChg chg="add mod">
          <ac:chgData name="Uwe Ricken" userId="f02567aecbed924b" providerId="LiveId" clId="{72D1B82D-6F26-48AD-84FE-9057ACEE6E5E}" dt="2024-12-14T12:23:56.166" v="267" actId="1076"/>
          <ac:spMkLst>
            <pc:docMk/>
            <pc:sldMk cId="598778723" sldId="329"/>
            <ac:spMk id="8" creationId="{48687C65-68B1-71BB-8464-6351934E00E5}"/>
          </ac:spMkLst>
        </pc:spChg>
        <pc:graphicFrameChg chg="add mod">
          <ac:chgData name="Uwe Ricken" userId="f02567aecbed924b" providerId="LiveId" clId="{72D1B82D-6F26-48AD-84FE-9057ACEE6E5E}" dt="2024-12-14T12:23:56.166" v="267" actId="1076"/>
          <ac:graphicFrameMkLst>
            <pc:docMk/>
            <pc:sldMk cId="598778723" sldId="329"/>
            <ac:graphicFrameMk id="5" creationId="{E50C69C1-15E0-88B2-091F-5E9B66B14CD1}"/>
          </ac:graphicFrameMkLst>
        </pc:graphicFrameChg>
      </pc:sldChg>
      <pc:sldChg chg="del">
        <pc:chgData name="Uwe Ricken" userId="f02567aecbed924b" providerId="LiveId" clId="{72D1B82D-6F26-48AD-84FE-9057ACEE6E5E}" dt="2024-12-14T13:28:55.083" v="567" actId="2696"/>
        <pc:sldMkLst>
          <pc:docMk/>
          <pc:sldMk cId="250480996" sldId="330"/>
        </pc:sldMkLst>
      </pc:sldChg>
      <pc:sldChg chg="addSp delSp modSp mod modClrScheme modAnim chgLayout">
        <pc:chgData name="Uwe Ricken" userId="f02567aecbed924b" providerId="LiveId" clId="{72D1B82D-6F26-48AD-84FE-9057ACEE6E5E}" dt="2024-12-15T09:49:34.338" v="1184"/>
        <pc:sldMkLst>
          <pc:docMk/>
          <pc:sldMk cId="3511957410" sldId="331"/>
        </pc:sldMkLst>
        <pc:spChg chg="mod ord">
          <ac:chgData name="Uwe Ricken" userId="f02567aecbed924b" providerId="LiveId" clId="{72D1B82D-6F26-48AD-84FE-9057ACEE6E5E}" dt="2024-12-15T09:49:34.338" v="1184"/>
          <ac:spMkLst>
            <pc:docMk/>
            <pc:sldMk cId="3511957410" sldId="331"/>
            <ac:spMk id="2" creationId="{19B19850-1647-47F2-B86F-1F258CEE5F54}"/>
          </ac:spMkLst>
        </pc:spChg>
        <pc:spChg chg="add mod">
          <ac:chgData name="Uwe Ricken" userId="f02567aecbed924b" providerId="LiveId" clId="{72D1B82D-6F26-48AD-84FE-9057ACEE6E5E}" dt="2024-12-14T13:32:31.628" v="591"/>
          <ac:spMkLst>
            <pc:docMk/>
            <pc:sldMk cId="3511957410" sldId="331"/>
            <ac:spMk id="8" creationId="{EA69FBD1-F58E-32C0-9E76-8BFCC8E921A1}"/>
          </ac:spMkLst>
        </pc:spChg>
        <pc:spChg chg="add mod">
          <ac:chgData name="Uwe Ricken" userId="f02567aecbed924b" providerId="LiveId" clId="{72D1B82D-6F26-48AD-84FE-9057ACEE6E5E}" dt="2024-12-14T13:34:29.837" v="617" actId="20577"/>
          <ac:spMkLst>
            <pc:docMk/>
            <pc:sldMk cId="3511957410" sldId="331"/>
            <ac:spMk id="9" creationId="{6374397C-8816-ED9A-0C2D-696921DAEE02}"/>
          </ac:spMkLst>
        </pc:spChg>
        <pc:spChg chg="add mod">
          <ac:chgData name="Uwe Ricken" userId="f02567aecbed924b" providerId="LiveId" clId="{72D1B82D-6F26-48AD-84FE-9057ACEE6E5E}" dt="2024-12-14T13:34:35.878" v="618"/>
          <ac:spMkLst>
            <pc:docMk/>
            <pc:sldMk cId="3511957410" sldId="331"/>
            <ac:spMk id="12" creationId="{2C3ABEB0-1693-9373-7210-693B0B4BAF8D}"/>
          </ac:spMkLst>
        </pc:spChg>
        <pc:spChg chg="add mod">
          <ac:chgData name="Uwe Ricken" userId="f02567aecbed924b" providerId="LiveId" clId="{72D1B82D-6F26-48AD-84FE-9057ACEE6E5E}" dt="2024-12-15T08:11:14.140" v="912" actId="6549"/>
          <ac:spMkLst>
            <pc:docMk/>
            <pc:sldMk cId="3511957410" sldId="331"/>
            <ac:spMk id="25" creationId="{36BA15A5-42F3-6254-B20E-1354F15F4B84}"/>
          </ac:spMkLst>
        </pc:spChg>
        <pc:graphicFrameChg chg="add mod modGraphic">
          <ac:chgData name="Uwe Ricken" userId="f02567aecbed924b" providerId="LiveId" clId="{72D1B82D-6F26-48AD-84FE-9057ACEE6E5E}" dt="2024-12-14T13:53:00.747" v="811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  <pc:graphicFrameChg chg="add mod modGraphic">
          <ac:chgData name="Uwe Ricken" userId="f02567aecbed924b" providerId="LiveId" clId="{72D1B82D-6F26-48AD-84FE-9057ACEE6E5E}" dt="2024-12-14T13:51:46.142" v="798" actId="20577"/>
          <ac:graphicFrameMkLst>
            <pc:docMk/>
            <pc:sldMk cId="3511957410" sldId="331"/>
            <ac:graphicFrameMk id="19" creationId="{79030996-8240-66F2-EAEA-430B27CD96DE}"/>
          </ac:graphicFrameMkLst>
        </pc:graphicFrameChg>
        <pc:cxnChg chg="add mod">
          <ac:chgData name="Uwe Ricken" userId="f02567aecbed924b" providerId="LiveId" clId="{72D1B82D-6F26-48AD-84FE-9057ACEE6E5E}" dt="2024-12-14T13:36:04.049" v="625" actId="14100"/>
          <ac:cxnSpMkLst>
            <pc:docMk/>
            <pc:sldMk cId="3511957410" sldId="331"/>
            <ac:cxnSpMk id="14" creationId="{88C51BB5-D62F-E26D-149F-0B43FCA9B3E8}"/>
          </ac:cxnSpMkLst>
        </pc:cxnChg>
        <pc:cxnChg chg="add">
          <ac:chgData name="Uwe Ricken" userId="f02567aecbed924b" providerId="LiveId" clId="{72D1B82D-6F26-48AD-84FE-9057ACEE6E5E}" dt="2024-12-14T13:47:25.699" v="762" actId="11529"/>
          <ac:cxnSpMkLst>
            <pc:docMk/>
            <pc:sldMk cId="3511957410" sldId="331"/>
            <ac:cxnSpMk id="21" creationId="{C949436A-70E6-0893-B509-17E05C7E2202}"/>
          </ac:cxnSpMkLst>
        </pc:cxnChg>
        <pc:cxnChg chg="add mod">
          <ac:chgData name="Uwe Ricken" userId="f02567aecbed924b" providerId="LiveId" clId="{72D1B82D-6F26-48AD-84FE-9057ACEE6E5E}" dt="2024-12-14T13:47:35.943" v="764" actId="1076"/>
          <ac:cxnSpMkLst>
            <pc:docMk/>
            <pc:sldMk cId="3511957410" sldId="331"/>
            <ac:cxnSpMk id="22" creationId="{70D49824-2EDF-D0F9-1466-64801E35F270}"/>
          </ac:cxnSpMkLst>
        </pc:cxnChg>
        <pc:cxnChg chg="add mod">
          <ac:chgData name="Uwe Ricken" userId="f02567aecbed924b" providerId="LiveId" clId="{72D1B82D-6F26-48AD-84FE-9057ACEE6E5E}" dt="2024-12-14T13:47:37.323" v="765"/>
          <ac:cxnSpMkLst>
            <pc:docMk/>
            <pc:sldMk cId="3511957410" sldId="331"/>
            <ac:cxnSpMk id="23" creationId="{1F342C5E-A177-A956-7435-AD4F84BA7000}"/>
          </ac:cxnSpMkLst>
        </pc:cxnChg>
        <pc:cxnChg chg="add mod">
          <ac:chgData name="Uwe Ricken" userId="f02567aecbed924b" providerId="LiveId" clId="{72D1B82D-6F26-48AD-84FE-9057ACEE6E5E}" dt="2024-12-14T13:47:43.754" v="767" actId="1076"/>
          <ac:cxnSpMkLst>
            <pc:docMk/>
            <pc:sldMk cId="3511957410" sldId="331"/>
            <ac:cxnSpMk id="24" creationId="{A7E38F71-F321-FEAE-6122-09AD99D067D9}"/>
          </ac:cxnSpMkLst>
        </pc:cxnChg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545394845" sldId="332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2257340884" sldId="333"/>
        </pc:sldMkLst>
      </pc:sldChg>
      <pc:sldChg chg="del">
        <pc:chgData name="Uwe Ricken" userId="f02567aecbed924b" providerId="LiveId" clId="{72D1B82D-6F26-48AD-84FE-9057ACEE6E5E}" dt="2024-12-14T12:27:04.691" v="412" actId="2696"/>
        <pc:sldMkLst>
          <pc:docMk/>
          <pc:sldMk cId="144745736" sldId="334"/>
        </pc:sldMkLst>
      </pc:sldChg>
      <pc:sldChg chg="modSp mod">
        <pc:chgData name="Uwe Ricken" userId="f02567aecbed924b" providerId="LiveId" clId="{72D1B82D-6F26-48AD-84FE-9057ACEE6E5E}" dt="2024-12-14T12:26:25.129" v="410" actId="6549"/>
        <pc:sldMkLst>
          <pc:docMk/>
          <pc:sldMk cId="3294450053" sldId="335"/>
        </pc:sldMkLst>
        <pc:spChg chg="mod">
          <ac:chgData name="Uwe Ricken" userId="f02567aecbed924b" providerId="LiveId" clId="{72D1B82D-6F26-48AD-84FE-9057ACEE6E5E}" dt="2024-12-14T12:26:19.504" v="409" actId="20577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4T12:26:25.129" v="410" actId="6549"/>
          <ac:spMkLst>
            <pc:docMk/>
            <pc:sldMk cId="3294450053" sldId="335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2508904184" sldId="336"/>
        </pc:sldMkLst>
      </pc:sldChg>
      <pc:sldChg chg="addSp delSp modSp mod chgLayout">
        <pc:chgData name="Uwe Ricken" userId="f02567aecbed924b" providerId="LiveId" clId="{72D1B82D-6F26-48AD-84FE-9057ACEE6E5E}" dt="2024-12-15T10:18:41.110" v="1663" actId="20577"/>
        <pc:sldMkLst>
          <pc:docMk/>
          <pc:sldMk cId="2522305960" sldId="337"/>
        </pc:sldMkLst>
        <pc:spChg chg="mod ord">
          <ac:chgData name="Uwe Ricken" userId="f02567aecbed924b" providerId="LiveId" clId="{72D1B82D-6F26-48AD-84FE-9057ACEE6E5E}" dt="2024-12-15T10:16:17.667" v="1581" actId="6264"/>
          <ac:spMkLst>
            <pc:docMk/>
            <pc:sldMk cId="2522305960" sldId="337"/>
            <ac:spMk id="2" creationId="{8E2BBF89-9BF0-4606-BF4B-6FB79F74DF04}"/>
          </ac:spMkLst>
        </pc:spChg>
        <pc:spChg chg="mod ord">
          <ac:chgData name="Uwe Ricken" userId="f02567aecbed924b" providerId="LiveId" clId="{72D1B82D-6F26-48AD-84FE-9057ACEE6E5E}" dt="2024-12-15T10:18:41.110" v="1663" actId="20577"/>
          <ac:spMkLst>
            <pc:docMk/>
            <pc:sldMk cId="2522305960" sldId="337"/>
            <ac:spMk id="3" creationId="{62BAB5F9-2DA0-476E-A615-59A9401CBEFD}"/>
          </ac:spMkLst>
        </pc:spChg>
      </pc:sldChg>
      <pc:sldChg chg="modSp mod ord">
        <pc:chgData name="Uwe Ricken" userId="f02567aecbed924b" providerId="LiveId" clId="{72D1B82D-6F26-48AD-84FE-9057ACEE6E5E}" dt="2024-12-15T10:13:57.271" v="1514"/>
        <pc:sldMkLst>
          <pc:docMk/>
          <pc:sldMk cId="1133362535" sldId="338"/>
        </pc:sldMkLst>
        <pc:spChg chg="mod">
          <ac:chgData name="Uwe Ricken" userId="f02567aecbed924b" providerId="LiveId" clId="{72D1B82D-6F26-48AD-84FE-9057ACEE6E5E}" dt="2024-12-15T09:46:14.570" v="1095" actId="20577"/>
          <ac:spMkLst>
            <pc:docMk/>
            <pc:sldMk cId="1133362535" sldId="338"/>
            <ac:spMk id="4" creationId="{A8D03054-6099-4743-92C9-8B06ED278445}"/>
          </ac:spMkLst>
        </pc:spChg>
      </pc:sldChg>
      <pc:sldChg chg="addSp delSp modSp del mod modClrScheme modAnim chgLayout">
        <pc:chgData name="Uwe Ricken" userId="f02567aecbed924b" providerId="LiveId" clId="{72D1B82D-6F26-48AD-84FE-9057ACEE6E5E}" dt="2024-12-15T10:14:09.694" v="1515" actId="47"/>
        <pc:sldMkLst>
          <pc:docMk/>
          <pc:sldMk cId="4244169444" sldId="339"/>
        </pc:sldMkLst>
      </pc:sldChg>
      <pc:sldChg chg="addSp delSp modSp mod modClrScheme modAnim chgLayout">
        <pc:chgData name="Uwe Ricken" userId="f02567aecbed924b" providerId="LiveId" clId="{72D1B82D-6F26-48AD-84FE-9057ACEE6E5E}" dt="2024-12-15T08:58:27.409" v="1041" actId="3626"/>
        <pc:sldMkLst>
          <pc:docMk/>
          <pc:sldMk cId="4164370475" sldId="340"/>
        </pc:sldMkLst>
        <pc:spChg chg="mod ord">
          <ac:chgData name="Uwe Ricken" userId="f02567aecbed924b" providerId="LiveId" clId="{72D1B82D-6F26-48AD-84FE-9057ACEE6E5E}" dt="2024-12-14T12:28:59.881" v="413" actId="700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72D1B82D-6F26-48AD-84FE-9057ACEE6E5E}" dt="2024-12-14T12:33:47.561" v="419" actId="1076"/>
          <ac:spMkLst>
            <pc:docMk/>
            <pc:sldMk cId="4164370475" sldId="340"/>
            <ac:spMk id="5" creationId="{787396CE-D654-0583-02AC-477B884ECAB5}"/>
          </ac:spMkLst>
        </pc:spChg>
        <pc:spChg chg="add mod">
          <ac:chgData name="Uwe Ricken" userId="f02567aecbed924b" providerId="LiveId" clId="{72D1B82D-6F26-48AD-84FE-9057ACEE6E5E}" dt="2024-12-14T12:34:50.049" v="444" actId="255"/>
          <ac:spMkLst>
            <pc:docMk/>
            <pc:sldMk cId="4164370475" sldId="340"/>
            <ac:spMk id="6" creationId="{E5F2B5C5-6594-B535-198F-A2F7D8D23BAD}"/>
          </ac:spMkLst>
        </pc:spChg>
        <pc:spChg chg="add mod">
          <ac:chgData name="Uwe Ricken" userId="f02567aecbed924b" providerId="LiveId" clId="{72D1B82D-6F26-48AD-84FE-9057ACEE6E5E}" dt="2024-12-14T13:10:50.264" v="534" actId="14861"/>
          <ac:spMkLst>
            <pc:docMk/>
            <pc:sldMk cId="4164370475" sldId="340"/>
            <ac:spMk id="7" creationId="{AFCEAB38-40D1-91B9-4CC6-145A71FDDA6B}"/>
          </ac:spMkLst>
        </pc:spChg>
        <pc:spChg chg="add mod">
          <ac:chgData name="Uwe Ricken" userId="f02567aecbed924b" providerId="LiveId" clId="{72D1B82D-6F26-48AD-84FE-9057ACEE6E5E}" dt="2024-12-14T13:11:41.043" v="542" actId="20577"/>
          <ac:spMkLst>
            <pc:docMk/>
            <pc:sldMk cId="4164370475" sldId="340"/>
            <ac:spMk id="9" creationId="{D952BDE4-52DD-B5A4-63DF-AC214A30E84D}"/>
          </ac:spMkLst>
        </pc:spChg>
        <pc:spChg chg="add mod">
          <ac:chgData name="Uwe Ricken" userId="f02567aecbed924b" providerId="LiveId" clId="{72D1B82D-6F26-48AD-84FE-9057ACEE6E5E}" dt="2024-12-15T08:58:27.409" v="1041" actId="3626"/>
          <ac:spMkLst>
            <pc:docMk/>
            <pc:sldMk cId="4164370475" sldId="340"/>
            <ac:spMk id="17" creationId="{AF3E7BFB-A2BB-25B6-9E48-CF7E4D625317}"/>
          </ac:spMkLst>
        </pc:spChg>
        <pc:graphicFrameChg chg="add mod modGraphic">
          <ac:chgData name="Uwe Ricken" userId="f02567aecbed924b" providerId="LiveId" clId="{72D1B82D-6F26-48AD-84FE-9057ACEE6E5E}" dt="2024-12-15T08:09:26.166" v="814" actId="255"/>
          <ac:graphicFrameMkLst>
            <pc:docMk/>
            <pc:sldMk cId="4164370475" sldId="340"/>
            <ac:graphicFrameMk id="8" creationId="{EEF8466B-B5DE-D934-B2C7-02366A803532}"/>
          </ac:graphicFrameMkLst>
        </pc:graphicFrameChg>
        <pc:graphicFrameChg chg="add mod modGraphic">
          <ac:chgData name="Uwe Ricken" userId="f02567aecbed924b" providerId="LiveId" clId="{72D1B82D-6F26-48AD-84FE-9057ACEE6E5E}" dt="2024-12-15T08:09:47.005" v="817" actId="255"/>
          <ac:graphicFrameMkLst>
            <pc:docMk/>
            <pc:sldMk cId="4164370475" sldId="340"/>
            <ac:graphicFrameMk id="10" creationId="{997D4ADC-577C-38BA-3734-7423D771C734}"/>
          </ac:graphicFrameMkLst>
        </pc:graphicFrameChg>
        <pc:cxnChg chg="add mod">
          <ac:chgData name="Uwe Ricken" userId="f02567aecbed924b" providerId="LiveId" clId="{72D1B82D-6F26-48AD-84FE-9057ACEE6E5E}" dt="2024-12-14T13:11:25.817" v="537" actId="1582"/>
          <ac:cxnSpMkLst>
            <pc:docMk/>
            <pc:sldMk cId="4164370475" sldId="340"/>
            <ac:cxnSpMk id="12" creationId="{5DBAF911-DC63-1F75-E8FE-29D261E1B923}"/>
          </ac:cxnSpMkLst>
        </pc:cxnChg>
        <pc:cxnChg chg="add mod">
          <ac:chgData name="Uwe Ricken" userId="f02567aecbed924b" providerId="LiveId" clId="{72D1B82D-6F26-48AD-84FE-9057ACEE6E5E}" dt="2024-12-14T13:15:00.186" v="557" actId="1582"/>
          <ac:cxnSpMkLst>
            <pc:docMk/>
            <pc:sldMk cId="4164370475" sldId="340"/>
            <ac:cxnSpMk id="14" creationId="{C7E30E7C-4494-11B1-304E-67654C7599A8}"/>
          </ac:cxnSpMkLst>
        </pc:cxnChg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4255586388" sldId="342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81613179" sldId="343"/>
        </pc:sldMkLst>
      </pc:sldChg>
      <pc:sldChg chg="modSp del mod">
        <pc:chgData name="Uwe Ricken" userId="f02567aecbed924b" providerId="LiveId" clId="{72D1B82D-6F26-48AD-84FE-9057ACEE6E5E}" dt="2024-12-15T10:14:09.694" v="1515" actId="47"/>
        <pc:sldMkLst>
          <pc:docMk/>
          <pc:sldMk cId="1494489174" sldId="344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1143086533" sldId="345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4111695169" sldId="346"/>
        </pc:sldMkLst>
      </pc:sldChg>
      <pc:sldChg chg="del">
        <pc:chgData name="Uwe Ricken" userId="f02567aecbed924b" providerId="LiveId" clId="{72D1B82D-6F26-48AD-84FE-9057ACEE6E5E}" dt="2024-12-15T10:14:09.694" v="1515" actId="47"/>
        <pc:sldMkLst>
          <pc:docMk/>
          <pc:sldMk cId="356356422" sldId="347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162352878" sldId="348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554278857" sldId="349"/>
        </pc:sldMkLst>
      </pc:sldChg>
      <pc:sldChg chg="del">
        <pc:chgData name="Uwe Ricken" userId="f02567aecbed924b" providerId="LiveId" clId="{72D1B82D-6F26-48AD-84FE-9057ACEE6E5E}" dt="2024-12-16T15:35:59.436" v="4941" actId="2696"/>
        <pc:sldMkLst>
          <pc:docMk/>
          <pc:sldMk cId="1198196653" sldId="350"/>
        </pc:sldMkLst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3564419663" sldId="355"/>
        </pc:sldMkLst>
      </pc:sldChg>
      <pc:sldChg chg="modSp mod">
        <pc:chgData name="Uwe Ricken" userId="f02567aecbed924b" providerId="LiveId" clId="{72D1B82D-6F26-48AD-84FE-9057ACEE6E5E}" dt="2024-12-16T06:48:39.095" v="1723" actId="20577"/>
        <pc:sldMkLst>
          <pc:docMk/>
          <pc:sldMk cId="2768732721" sldId="356"/>
        </pc:sldMkLst>
        <pc:spChg chg="mod">
          <ac:chgData name="Uwe Ricken" userId="f02567aecbed924b" providerId="LiveId" clId="{72D1B82D-6F26-48AD-84FE-9057ACEE6E5E}" dt="2024-12-16T06:48:25.705" v="1675" actId="20577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72D1B82D-6F26-48AD-84FE-9057ACEE6E5E}" dt="2024-12-16T06:48:39.095" v="1723" actId="20577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72D1B82D-6F26-48AD-84FE-9057ACEE6E5E}" dt="2024-12-16T15:43:20.068" v="5024" actId="2696"/>
        <pc:sldMkLst>
          <pc:docMk/>
          <pc:sldMk cId="2725277509" sldId="357"/>
        </pc:sldMkLst>
      </pc:sldChg>
      <pc:sldChg chg="del">
        <pc:chgData name="Uwe Ricken" userId="f02567aecbed924b" providerId="LiveId" clId="{72D1B82D-6F26-48AD-84FE-9057ACEE6E5E}" dt="2024-12-16T15:44:02.950" v="5026" actId="2696"/>
        <pc:sldMkLst>
          <pc:docMk/>
          <pc:sldMk cId="3902635461" sldId="358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2167754451" sldId="359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333465412" sldId="360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735610239" sldId="362"/>
        </pc:sldMkLst>
      </pc:sldChg>
      <pc:sldChg chg="del">
        <pc:chgData name="Uwe Ricken" userId="f02567aecbed924b" providerId="LiveId" clId="{72D1B82D-6F26-48AD-84FE-9057ACEE6E5E}" dt="2024-12-16T15:43:49.223" v="5025" actId="2696"/>
        <pc:sldMkLst>
          <pc:docMk/>
          <pc:sldMk cId="1142396915" sldId="363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875231124" sldId="364"/>
        </pc:sldMkLst>
      </pc:sldChg>
      <pc:sldChg chg="del">
        <pc:chgData name="Uwe Ricken" userId="f02567aecbed924b" providerId="LiveId" clId="{72D1B82D-6F26-48AD-84FE-9057ACEE6E5E}" dt="2024-12-15T10:20:17.798" v="1664" actId="47"/>
        <pc:sldMkLst>
          <pc:docMk/>
          <pc:sldMk cId="3448911220" sldId="365"/>
        </pc:sldMkLst>
      </pc:sldChg>
      <pc:sldChg chg="del">
        <pc:chgData name="Uwe Ricken" userId="f02567aecbed924b" providerId="LiveId" clId="{72D1B82D-6F26-48AD-84FE-9057ACEE6E5E}" dt="2024-12-16T15:36:09.914" v="4943" actId="2696"/>
        <pc:sldMkLst>
          <pc:docMk/>
          <pc:sldMk cId="443137779" sldId="366"/>
        </pc:sldMkLst>
      </pc:sldChg>
      <pc:sldChg chg="modSp del mod">
        <pc:chgData name="Uwe Ricken" userId="f02567aecbed924b" providerId="LiveId" clId="{72D1B82D-6F26-48AD-84FE-9057ACEE6E5E}" dt="2024-12-16T07:14:02.548" v="2603" actId="2696"/>
        <pc:sldMkLst>
          <pc:docMk/>
          <pc:sldMk cId="1684883108" sldId="367"/>
        </pc:sldMkLst>
      </pc:sldChg>
      <pc:sldChg chg="del">
        <pc:chgData name="Uwe Ricken" userId="f02567aecbed924b" providerId="LiveId" clId="{72D1B82D-6F26-48AD-84FE-9057ACEE6E5E}" dt="2024-12-16T15:36:06.123" v="4942" actId="2696"/>
        <pc:sldMkLst>
          <pc:docMk/>
          <pc:sldMk cId="1905775534" sldId="368"/>
        </pc:sldMkLst>
      </pc:sldChg>
      <pc:sldChg chg="addSp delSp modSp mod ord modClrScheme modAnim chgLayout">
        <pc:chgData name="Uwe Ricken" userId="f02567aecbed924b" providerId="LiveId" clId="{72D1B82D-6F26-48AD-84FE-9057ACEE6E5E}" dt="2024-12-16T15:36:26.375" v="4944" actId="20577"/>
        <pc:sldMkLst>
          <pc:docMk/>
          <pc:sldMk cId="326206215" sldId="371"/>
        </pc:sldMkLst>
        <pc:spChg chg="mod ord">
          <ac:chgData name="Uwe Ricken" userId="f02567aecbed924b" providerId="LiveId" clId="{72D1B82D-6F26-48AD-84FE-9057ACEE6E5E}" dt="2024-12-16T07:15:54.925" v="2612" actId="700"/>
          <ac:spMkLst>
            <pc:docMk/>
            <pc:sldMk cId="326206215" sldId="371"/>
            <ac:spMk id="2" creationId="{B4F25239-FC2F-427E-9E92-AF8798F3CA1D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5" creationId="{A006D587-BB9C-7C3C-9FB8-E8ECD2B394CC}"/>
          </ac:spMkLst>
        </pc:spChg>
        <pc:spChg chg="add mod ord">
          <ac:chgData name="Uwe Ricken" userId="f02567aecbed924b" providerId="LiveId" clId="{72D1B82D-6F26-48AD-84FE-9057ACEE6E5E}" dt="2024-12-16T07:24:58.486" v="2889" actId="14100"/>
          <ac:spMkLst>
            <pc:docMk/>
            <pc:sldMk cId="326206215" sldId="371"/>
            <ac:spMk id="6" creationId="{6CAD108A-9FC6-0B36-0BF0-54644BF7AF40}"/>
          </ac:spMkLst>
        </pc:spChg>
        <pc:spChg chg="add mod">
          <ac:chgData name="Uwe Ricken" userId="f02567aecbed924b" providerId="LiveId" clId="{72D1B82D-6F26-48AD-84FE-9057ACEE6E5E}" dt="2024-12-16T07:32:38.209" v="3004" actId="255"/>
          <ac:spMkLst>
            <pc:docMk/>
            <pc:sldMk cId="326206215" sldId="371"/>
            <ac:spMk id="9" creationId="{8A6069AE-8933-0979-ADEE-89C72837FC8E}"/>
          </ac:spMkLst>
        </pc:spChg>
        <pc:spChg chg="add mod">
          <ac:chgData name="Uwe Ricken" userId="f02567aecbed924b" providerId="LiveId" clId="{72D1B82D-6F26-48AD-84FE-9057ACEE6E5E}" dt="2024-12-16T08:51:27.637" v="3424" actId="20577"/>
          <ac:spMkLst>
            <pc:docMk/>
            <pc:sldMk cId="326206215" sldId="371"/>
            <ac:spMk id="10" creationId="{E97E64AB-B9A1-E2CD-6D34-285F72BBE082}"/>
          </ac:spMkLst>
        </pc:spChg>
        <pc:spChg chg="add mod">
          <ac:chgData name="Uwe Ricken" userId="f02567aecbed924b" providerId="LiveId" clId="{72D1B82D-6F26-48AD-84FE-9057ACEE6E5E}" dt="2024-12-16T08:51:30.794" v="3425" actId="20577"/>
          <ac:spMkLst>
            <pc:docMk/>
            <pc:sldMk cId="326206215" sldId="371"/>
            <ac:spMk id="11" creationId="{7AF01D51-7991-8877-9554-74259A935BFE}"/>
          </ac:spMkLst>
        </pc:spChg>
        <pc:spChg chg="add mod">
          <ac:chgData name="Uwe Ricken" userId="f02567aecbed924b" providerId="LiveId" clId="{72D1B82D-6F26-48AD-84FE-9057ACEE6E5E}" dt="2024-12-16T08:51:33.976" v="3426" actId="20577"/>
          <ac:spMkLst>
            <pc:docMk/>
            <pc:sldMk cId="326206215" sldId="371"/>
            <ac:spMk id="12" creationId="{4217EDC7-386D-2E70-BF7C-8F5700AFD59B}"/>
          </ac:spMkLst>
        </pc:spChg>
        <pc:spChg chg="add mod">
          <ac:chgData name="Uwe Ricken" userId="f02567aecbed924b" providerId="LiveId" clId="{72D1B82D-6F26-48AD-84FE-9057ACEE6E5E}" dt="2024-12-16T08:51:37.099" v="3427" actId="20577"/>
          <ac:spMkLst>
            <pc:docMk/>
            <pc:sldMk cId="326206215" sldId="371"/>
            <ac:spMk id="13" creationId="{A3F009E2-446D-3828-5C5F-B66C1BE9204D}"/>
          </ac:spMkLst>
        </pc:spChg>
        <pc:spChg chg="add mod">
          <ac:chgData name="Uwe Ricken" userId="f02567aecbed924b" providerId="LiveId" clId="{72D1B82D-6F26-48AD-84FE-9057ACEE6E5E}" dt="2024-12-16T08:51:41.166" v="3428" actId="20577"/>
          <ac:spMkLst>
            <pc:docMk/>
            <pc:sldMk cId="326206215" sldId="371"/>
            <ac:spMk id="14" creationId="{CE40F10B-624D-3BA0-4106-04D78CF858A9}"/>
          </ac:spMkLst>
        </pc:spChg>
        <pc:spChg chg="add mod">
          <ac:chgData name="Uwe Ricken" userId="f02567aecbed924b" providerId="LiveId" clId="{72D1B82D-6F26-48AD-84FE-9057ACEE6E5E}" dt="2024-12-16T08:05:54.131" v="3137" actId="12789"/>
          <ac:spMkLst>
            <pc:docMk/>
            <pc:sldMk cId="326206215" sldId="371"/>
            <ac:spMk id="15" creationId="{913CD79F-FB36-B3DC-55DF-1CAB0119D1E9}"/>
          </ac:spMkLst>
        </pc:spChg>
        <pc:spChg chg="add mod">
          <ac:chgData name="Uwe Ricken" userId="f02567aecbed924b" providerId="LiveId" clId="{72D1B82D-6F26-48AD-84FE-9057ACEE6E5E}" dt="2024-12-16T08:04:01.434" v="3128" actId="12789"/>
          <ac:spMkLst>
            <pc:docMk/>
            <pc:sldMk cId="326206215" sldId="371"/>
            <ac:spMk id="16" creationId="{BAECF093-F0F7-D3DC-CA14-26D79E33FECA}"/>
          </ac:spMkLst>
        </pc:spChg>
        <pc:spChg chg="add mod">
          <ac:chgData name="Uwe Ricken" userId="f02567aecbed924b" providerId="LiveId" clId="{72D1B82D-6F26-48AD-84FE-9057ACEE6E5E}" dt="2024-12-16T08:48:25.201" v="3347" actId="20577"/>
          <ac:spMkLst>
            <pc:docMk/>
            <pc:sldMk cId="326206215" sldId="371"/>
            <ac:spMk id="18" creationId="{9125D593-C239-3FD4-415C-E447A7687CC6}"/>
          </ac:spMkLst>
        </pc:spChg>
        <pc:spChg chg="add mod">
          <ac:chgData name="Uwe Ricken" userId="f02567aecbed924b" providerId="LiveId" clId="{72D1B82D-6F26-48AD-84FE-9057ACEE6E5E}" dt="2024-12-16T08:06:18.510" v="3138" actId="14100"/>
          <ac:spMkLst>
            <pc:docMk/>
            <pc:sldMk cId="326206215" sldId="371"/>
            <ac:spMk id="19" creationId="{301E7F09-E16D-66FB-ED77-EF817145C2B4}"/>
          </ac:spMkLst>
        </pc:spChg>
        <pc:graphicFrameChg chg="add mod modGraphic">
          <ac:chgData name="Uwe Ricken" userId="f02567aecbed924b" providerId="LiveId" clId="{72D1B82D-6F26-48AD-84FE-9057ACEE6E5E}" dt="2024-12-16T07:55:13.321" v="3100" actId="207"/>
          <ac:graphicFrameMkLst>
            <pc:docMk/>
            <pc:sldMk cId="326206215" sldId="371"/>
            <ac:graphicFrameMk id="7" creationId="{50B9DC98-A2A1-71F6-9FA8-6751E2803784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8" creationId="{142FF47D-767F-A56E-AFB8-006233BA819E}"/>
          </ac:graphicFrameMkLst>
        </pc:graphicFrameChg>
        <pc:graphicFrameChg chg="add mod modGraphic">
          <ac:chgData name="Uwe Ricken" userId="f02567aecbed924b" providerId="LiveId" clId="{72D1B82D-6F26-48AD-84FE-9057ACEE6E5E}" dt="2024-12-16T07:58:21.444" v="3111" actId="1076"/>
          <ac:graphicFrameMkLst>
            <pc:docMk/>
            <pc:sldMk cId="326206215" sldId="371"/>
            <ac:graphicFrameMk id="17" creationId="{17305F97-F365-CC44-F76A-759772F55B5A}"/>
          </ac:graphicFrameMkLst>
        </pc:graphicFrameChg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5726672" sldId="376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2895503146" sldId="377"/>
        </pc:sldMkLst>
      </pc:sldChg>
      <pc:sldChg chg="del">
        <pc:chgData name="Uwe Ricken" userId="f02567aecbed924b" providerId="LiveId" clId="{72D1B82D-6F26-48AD-84FE-9057ACEE6E5E}" dt="2024-12-16T15:44:15.012" v="5027" actId="2696"/>
        <pc:sldMkLst>
          <pc:docMk/>
          <pc:sldMk cId="813037044" sldId="378"/>
        </pc:sldMkLst>
      </pc:sldChg>
      <pc:sldChg chg="del">
        <pc:chgData name="Uwe Ricken" userId="f02567aecbed924b" providerId="LiveId" clId="{72D1B82D-6F26-48AD-84FE-9057ACEE6E5E}" dt="2024-12-14T12:21:48.086" v="245" actId="2696"/>
        <pc:sldMkLst>
          <pc:docMk/>
          <pc:sldMk cId="613336555" sldId="380"/>
        </pc:sldMkLst>
      </pc:sldChg>
      <pc:sldChg chg="addSp delSp modSp mod delAnim modAnim">
        <pc:chgData name="Uwe Ricken" userId="f02567aecbed924b" providerId="LiveId" clId="{72D1B82D-6F26-48AD-84FE-9057ACEE6E5E}" dt="2024-12-14T12:21:39.852" v="244" actId="1582"/>
        <pc:sldMkLst>
          <pc:docMk/>
          <pc:sldMk cId="3112673019" sldId="382"/>
        </pc:sldMkLst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5" creationId="{3F0C7A99-D93F-1373-918A-63A446FF5A0A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7" creationId="{7AF3A747-FB09-4EE7-E2DE-E1928C24600E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9" creationId="{2F4F1FD6-6782-F59A-F0AB-98203958C79F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1" creationId="{3FA6D45C-87BD-3CB6-DD56-3B4ED0690645}"/>
          </ac:spMkLst>
        </pc:spChg>
        <pc:spChg chg="mod">
          <ac:chgData name="Uwe Ricken" userId="f02567aecbed924b" providerId="LiveId" clId="{72D1B82D-6F26-48AD-84FE-9057ACEE6E5E}" dt="2024-12-14T08:53:59.209" v="25" actId="1076"/>
          <ac:spMkLst>
            <pc:docMk/>
            <pc:sldMk cId="3112673019" sldId="382"/>
            <ac:spMk id="13" creationId="{B7D379DB-7928-232B-83F2-79AE6EAC1BAD}"/>
          </ac:spMkLst>
        </pc:spChg>
        <pc:spChg chg="add mod">
          <ac:chgData name="Uwe Ricken" userId="f02567aecbed924b" providerId="LiveId" clId="{72D1B82D-6F26-48AD-84FE-9057ACEE6E5E}" dt="2024-12-14T08:56:10.073" v="61" actId="14100"/>
          <ac:spMkLst>
            <pc:docMk/>
            <pc:sldMk cId="3112673019" sldId="382"/>
            <ac:spMk id="26" creationId="{B21E012D-D68D-0959-B8C1-58661A6D4406}"/>
          </ac:spMkLst>
        </pc:spChg>
        <pc:spChg chg="add mod">
          <ac:chgData name="Uwe Ricken" userId="f02567aecbed924b" providerId="LiveId" clId="{72D1B82D-6F26-48AD-84FE-9057ACEE6E5E}" dt="2024-12-14T12:13:37.081" v="187" actId="1076"/>
          <ac:spMkLst>
            <pc:docMk/>
            <pc:sldMk cId="3112673019" sldId="382"/>
            <ac:spMk id="27" creationId="{A1B4AEF8-B1B2-49FB-AB47-1E34D123315F}"/>
          </ac:spMkLst>
        </pc:spChg>
        <pc:spChg chg="add mod">
          <ac:chgData name="Uwe Ricken" userId="f02567aecbed924b" providerId="LiveId" clId="{72D1B82D-6F26-48AD-84FE-9057ACEE6E5E}" dt="2024-12-14T12:16:47.391" v="231" actId="1076"/>
          <ac:spMkLst>
            <pc:docMk/>
            <pc:sldMk cId="3112673019" sldId="382"/>
            <ac:spMk id="37" creationId="{EF4BDEC5-2053-35DB-6497-A9C56C353AAF}"/>
          </ac:spMkLst>
        </pc:spChg>
        <pc:spChg chg="add mod">
          <ac:chgData name="Uwe Ricken" userId="f02567aecbed924b" providerId="LiveId" clId="{72D1B82D-6F26-48AD-84FE-9057ACEE6E5E}" dt="2024-12-14T12:15:09.888" v="211" actId="1036"/>
          <ac:spMkLst>
            <pc:docMk/>
            <pc:sldMk cId="3112673019" sldId="382"/>
            <ac:spMk id="38" creationId="{C15B7464-CA1F-6130-DAFC-29C795DB540C}"/>
          </ac:spMkLst>
        </pc:spChg>
        <pc:spChg chg="add mod">
          <ac:chgData name="Uwe Ricken" userId="f02567aecbed924b" providerId="LiveId" clId="{72D1B82D-6F26-48AD-84FE-9057ACEE6E5E}" dt="2024-12-14T12:16:56.732" v="235" actId="1036"/>
          <ac:spMkLst>
            <pc:docMk/>
            <pc:sldMk cId="3112673019" sldId="382"/>
            <ac:spMk id="52" creationId="{863C922F-3858-9B0A-9062-71FD385C8BAA}"/>
          </ac:spMkLst>
        </pc:spChg>
        <pc:spChg chg="add mod">
          <ac:chgData name="Uwe Ricken" userId="f02567aecbed924b" providerId="LiveId" clId="{72D1B82D-6F26-48AD-84FE-9057ACEE6E5E}" dt="2024-12-14T12:16:41.910" v="230" actId="1076"/>
          <ac:spMkLst>
            <pc:docMk/>
            <pc:sldMk cId="3112673019" sldId="382"/>
            <ac:spMk id="53" creationId="{5E24D2D7-F70C-4A49-FFF1-13E278CE086B}"/>
          </ac:spMkLst>
        </pc:spChg>
        <pc:spChg chg="add mod">
          <ac:chgData name="Uwe Ricken" userId="f02567aecbed924b" providerId="LiveId" clId="{72D1B82D-6F26-48AD-84FE-9057ACEE6E5E}" dt="2024-12-14T12:16:08.094" v="226" actId="1038"/>
          <ac:spMkLst>
            <pc:docMk/>
            <pc:sldMk cId="3112673019" sldId="382"/>
            <ac:spMk id="55" creationId="{CCE80E97-20E7-1CD8-0788-0A3D304401EB}"/>
          </ac:spMkLst>
        </pc:spChg>
        <pc:spChg chg="add mod">
          <ac:chgData name="Uwe Ricken" userId="f02567aecbed924b" providerId="LiveId" clId="{72D1B82D-6F26-48AD-84FE-9057ACEE6E5E}" dt="2024-12-14T12:15:53.229" v="219" actId="1036"/>
          <ac:spMkLst>
            <pc:docMk/>
            <pc:sldMk cId="3112673019" sldId="382"/>
            <ac:spMk id="85" creationId="{09554680-044F-92CF-55EA-ABC070802CC7}"/>
          </ac:spMkLst>
        </pc:spChg>
        <pc:spChg chg="add mod">
          <ac:chgData name="Uwe Ricken" userId="f02567aecbed924b" providerId="LiveId" clId="{72D1B82D-6F26-48AD-84FE-9057ACEE6E5E}" dt="2024-12-14T12:21:23.565" v="243" actId="20577"/>
          <ac:spMkLst>
            <pc:docMk/>
            <pc:sldMk cId="3112673019" sldId="382"/>
            <ac:spMk id="87" creationId="{46162F4A-CCE4-0627-D133-4E264DB239F4}"/>
          </ac:spMkLst>
        </pc:sp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3" creationId="{0B061BAB-A56C-0F35-72B2-74BE397E0CA0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6" creationId="{BE3A70D9-EB91-C12E-7DB0-BBFAE78BCA26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8" creationId="{BF3FA3AB-8BEB-05FA-F8BD-4F5A0F0DBF13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0" creationId="{E938087B-CE4F-C5BA-E088-71B64536A534}"/>
          </ac:graphicFrameMkLst>
        </pc:graphicFrameChg>
        <pc:graphicFrameChg chg="mod">
          <ac:chgData name="Uwe Ricken" userId="f02567aecbed924b" providerId="LiveId" clId="{72D1B82D-6F26-48AD-84FE-9057ACEE6E5E}" dt="2024-12-14T08:53:59.209" v="25" actId="1076"/>
          <ac:graphicFrameMkLst>
            <pc:docMk/>
            <pc:sldMk cId="3112673019" sldId="382"/>
            <ac:graphicFrameMk id="12" creationId="{7F9EDBC2-25B5-CC92-C2F1-83DE6A54986F}"/>
          </ac:graphicFrameMkLst>
        </pc:graphicFrame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5" creationId="{C5E15B6C-F8D5-9EEB-C9E0-0A4D73992D0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7" creationId="{A45AF911-6A11-CED6-0D17-FB8D5CF52D6D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8" creationId="{ED33CBA1-4B50-89F4-02C9-258B6E50AEBB}"/>
          </ac:cxnSpMkLst>
        </pc:cxnChg>
        <pc:cxnChg chg="mod">
          <ac:chgData name="Uwe Ricken" userId="f02567aecbed924b" providerId="LiveId" clId="{72D1B82D-6F26-48AD-84FE-9057ACEE6E5E}" dt="2024-12-14T08:53:59.209" v="25" actId="1076"/>
          <ac:cxnSpMkLst>
            <pc:docMk/>
            <pc:sldMk cId="3112673019" sldId="382"/>
            <ac:cxnSpMk id="19" creationId="{2BB05CE8-EA37-A201-53A9-3D3FB27EEE3B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29" creationId="{1145DE31-1008-49F9-2AFD-516103A5572A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1" creationId="{CF7E45AE-F316-6D17-182F-0ED07D034955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3" creationId="{6DE73B67-05CA-280C-6254-1057077AE082}"/>
          </ac:cxnSpMkLst>
        </pc:cxnChg>
        <pc:cxnChg chg="add mod">
          <ac:chgData name="Uwe Ricken" userId="f02567aecbed924b" providerId="LiveId" clId="{72D1B82D-6F26-48AD-84FE-9057ACEE6E5E}" dt="2024-12-14T12:21:39.852" v="244" actId="1582"/>
          <ac:cxnSpMkLst>
            <pc:docMk/>
            <pc:sldMk cId="3112673019" sldId="382"/>
            <ac:cxnSpMk id="35" creationId="{B4DEC83D-04C8-4C12-380B-D70AF3EB4CFE}"/>
          </ac:cxnSpMkLst>
        </pc:cxnChg>
        <pc:cxnChg chg="add mod">
          <ac:chgData name="Uwe Ricken" userId="f02567aecbed924b" providerId="LiveId" clId="{72D1B82D-6F26-48AD-84FE-9057ACEE6E5E}" dt="2024-12-14T12:16:56.732" v="235" actId="1036"/>
          <ac:cxnSpMkLst>
            <pc:docMk/>
            <pc:sldMk cId="3112673019" sldId="382"/>
            <ac:cxnSpMk id="40" creationId="{88719775-17EB-6E91-8CFC-71A440347BD3}"/>
          </ac:cxnSpMkLst>
        </pc:cxnChg>
        <pc:cxnChg chg="add mod">
          <ac:chgData name="Uwe Ricken" userId="f02567aecbed924b" providerId="LiveId" clId="{72D1B82D-6F26-48AD-84FE-9057ACEE6E5E}" dt="2024-12-14T12:16:47.391" v="231" actId="1076"/>
          <ac:cxnSpMkLst>
            <pc:docMk/>
            <pc:sldMk cId="3112673019" sldId="382"/>
            <ac:cxnSpMk id="41" creationId="{E70297C9-5C85-49AD-9C75-D1E30F4ECFEC}"/>
          </ac:cxnSpMkLst>
        </pc:cxnChg>
        <pc:cxnChg chg="add mod">
          <ac:chgData name="Uwe Ricken" userId="f02567aecbed924b" providerId="LiveId" clId="{72D1B82D-6F26-48AD-84FE-9057ACEE6E5E}" dt="2024-12-14T12:16:08.094" v="226" actId="1038"/>
          <ac:cxnSpMkLst>
            <pc:docMk/>
            <pc:sldMk cId="3112673019" sldId="382"/>
            <ac:cxnSpMk id="42" creationId="{D18C37BB-824C-8D9F-66DB-F15A07014397}"/>
          </ac:cxnSpMkLst>
        </pc:cxnChg>
        <pc:cxnChg chg="add mod">
          <ac:chgData name="Uwe Ricken" userId="f02567aecbed924b" providerId="LiveId" clId="{72D1B82D-6F26-48AD-84FE-9057ACEE6E5E}" dt="2024-12-14T12:15:53.229" v="219" actId="1036"/>
          <ac:cxnSpMkLst>
            <pc:docMk/>
            <pc:sldMk cId="3112673019" sldId="382"/>
            <ac:cxnSpMk id="86" creationId="{1D659A41-BB57-C7CB-7D37-8F604EA1792D}"/>
          </ac:cxnSpMkLst>
        </pc:cxnChg>
      </pc:sldChg>
      <pc:sldChg chg="addSp delSp modSp mod ord chgLayout">
        <pc:chgData name="Uwe Ricken" userId="f02567aecbed924b" providerId="LiveId" clId="{72D1B82D-6F26-48AD-84FE-9057ACEE6E5E}" dt="2024-12-15T10:02:55.667" v="1398"/>
        <pc:sldMkLst>
          <pc:docMk/>
          <pc:sldMk cId="1790654589" sldId="383"/>
        </pc:sldMkLst>
      </pc:sldChg>
      <pc:sldChg chg="addSp modSp add mod modAnim">
        <pc:chgData name="Uwe Ricken" userId="f02567aecbed924b" providerId="LiveId" clId="{72D1B82D-6F26-48AD-84FE-9057ACEE6E5E}" dt="2024-12-15T09:49:29.381" v="1183"/>
        <pc:sldMkLst>
          <pc:docMk/>
          <pc:sldMk cId="934485489" sldId="384"/>
        </pc:sldMkLst>
        <pc:spChg chg="mod">
          <ac:chgData name="Uwe Ricken" userId="f02567aecbed924b" providerId="LiveId" clId="{72D1B82D-6F26-48AD-84FE-9057ACEE6E5E}" dt="2024-12-15T09:49:29.381" v="1183"/>
          <ac:spMkLst>
            <pc:docMk/>
            <pc:sldMk cId="934485489" sldId="384"/>
            <ac:spMk id="2" creationId="{17FC25BB-0149-55F0-29CD-CF475F89A857}"/>
          </ac:spMkLst>
        </pc:spChg>
        <pc:spChg chg="add mod">
          <ac:chgData name="Uwe Ricken" userId="f02567aecbed924b" providerId="LiveId" clId="{72D1B82D-6F26-48AD-84FE-9057ACEE6E5E}" dt="2024-12-15T08:20:22.250" v="1014" actId="1037"/>
          <ac:spMkLst>
            <pc:docMk/>
            <pc:sldMk cId="934485489" sldId="384"/>
            <ac:spMk id="3" creationId="{3D798854-7985-4013-27EF-34536ECD8802}"/>
          </ac:spMkLst>
        </pc:spChg>
        <pc:spChg chg="mod">
          <ac:chgData name="Uwe Ricken" userId="f02567aecbed924b" providerId="LiveId" clId="{72D1B82D-6F26-48AD-84FE-9057ACEE6E5E}" dt="2024-12-15T08:18:31.516" v="986" actId="20577"/>
          <ac:spMkLst>
            <pc:docMk/>
            <pc:sldMk cId="934485489" sldId="384"/>
            <ac:spMk id="25" creationId="{8938D52C-B376-81B0-3B4D-B52E22F602F7}"/>
          </ac:spMkLst>
        </pc:spChg>
      </pc:sldChg>
      <pc:sldChg chg="addSp delSp modSp new mod modAnim">
        <pc:chgData name="Uwe Ricken" userId="f02567aecbed924b" providerId="LiveId" clId="{72D1B82D-6F26-48AD-84FE-9057ACEE6E5E}" dt="2024-12-15T10:09:01.763" v="1508" actId="207"/>
        <pc:sldMkLst>
          <pc:docMk/>
          <pc:sldMk cId="2270592054" sldId="385"/>
        </pc:sldMkLst>
        <pc:spChg chg="mod">
          <ac:chgData name="Uwe Ricken" userId="f02567aecbed924b" providerId="LiveId" clId="{72D1B82D-6F26-48AD-84FE-9057ACEE6E5E}" dt="2024-12-15T09:49:23.139" v="1182" actId="20577"/>
          <ac:spMkLst>
            <pc:docMk/>
            <pc:sldMk cId="2270592054" sldId="385"/>
            <ac:spMk id="2" creationId="{954D1EC5-0173-AD3C-2B33-0FE2B8D79152}"/>
          </ac:spMkLst>
        </pc:spChg>
        <pc:spChg chg="add mod">
          <ac:chgData name="Uwe Ricken" userId="f02567aecbed924b" providerId="LiveId" clId="{72D1B82D-6F26-48AD-84FE-9057ACEE6E5E}" dt="2024-12-15T09:56:01.796" v="1271" actId="113"/>
          <ac:spMkLst>
            <pc:docMk/>
            <pc:sldMk cId="2270592054" sldId="385"/>
            <ac:spMk id="3" creationId="{CF6006A9-955B-5BAE-AEA2-5A3B57768359}"/>
          </ac:spMkLst>
        </pc:spChg>
        <pc:spChg chg="add mod">
          <ac:chgData name="Uwe Ricken" userId="f02567aecbed924b" providerId="LiveId" clId="{72D1B82D-6F26-48AD-84FE-9057ACEE6E5E}" dt="2024-12-15T09:50:39.381" v="1225" actId="20577"/>
          <ac:spMkLst>
            <pc:docMk/>
            <pc:sldMk cId="2270592054" sldId="385"/>
            <ac:spMk id="4" creationId="{F4BE11C3-1298-1698-5B95-5CB0B82CE60C}"/>
          </ac:spMkLst>
        </pc:spChg>
        <pc:spChg chg="add mod">
          <ac:chgData name="Uwe Ricken" userId="f02567aecbed924b" providerId="LiveId" clId="{72D1B82D-6F26-48AD-84FE-9057ACEE6E5E}" dt="2024-12-15T09:54:17.702" v="1265" actId="554"/>
          <ac:spMkLst>
            <pc:docMk/>
            <pc:sldMk cId="2270592054" sldId="385"/>
            <ac:spMk id="5" creationId="{F18FDEE3-2DCB-94C5-9A4F-7179BBEECA73}"/>
          </ac:spMkLst>
        </pc:spChg>
        <pc:spChg chg="add mod">
          <ac:chgData name="Uwe Ricken" userId="f02567aecbed924b" providerId="LiveId" clId="{72D1B82D-6F26-48AD-84FE-9057ACEE6E5E}" dt="2024-12-15T09:51:23.706" v="1235" actId="20577"/>
          <ac:spMkLst>
            <pc:docMk/>
            <pc:sldMk cId="2270592054" sldId="385"/>
            <ac:spMk id="6" creationId="{9FAE929A-50A1-06C8-90E6-119CD1BBEFE0}"/>
          </ac:spMkLst>
        </pc:spChg>
        <pc:spChg chg="add mod">
          <ac:chgData name="Uwe Ricken" userId="f02567aecbed924b" providerId="LiveId" clId="{72D1B82D-6F26-48AD-84FE-9057ACEE6E5E}" dt="2024-12-15T09:57:51.582" v="1274" actId="2085"/>
          <ac:spMkLst>
            <pc:docMk/>
            <pc:sldMk cId="2270592054" sldId="385"/>
            <ac:spMk id="10" creationId="{56EB8206-D50D-9D82-6F8C-F201B2F8EDC4}"/>
          </ac:spMkLst>
        </pc:spChg>
        <pc:graphicFrameChg chg="add mod modGraphic">
          <ac:chgData name="Uwe Ricken" userId="f02567aecbed924b" providerId="LiveId" clId="{72D1B82D-6F26-48AD-84FE-9057ACEE6E5E}" dt="2024-12-15T10:09:01.763" v="1508" actId="207"/>
          <ac:graphicFrameMkLst>
            <pc:docMk/>
            <pc:sldMk cId="2270592054" sldId="385"/>
            <ac:graphicFrameMk id="14" creationId="{21807D7D-E7C1-0C27-E483-2F358B4D2A81}"/>
          </ac:graphicFrameMkLst>
        </pc:graphicFrame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2" creationId="{DBD048CD-9E97-F4CF-D00A-F094BBFE1802}"/>
          </ac:cxnSpMkLst>
        </pc:cxnChg>
        <pc:cxnChg chg="add mod">
          <ac:chgData name="Uwe Ricken" userId="f02567aecbed924b" providerId="LiveId" clId="{72D1B82D-6F26-48AD-84FE-9057ACEE6E5E}" dt="2024-12-15T10:01:31.536" v="1395" actId="1582"/>
          <ac:cxnSpMkLst>
            <pc:docMk/>
            <pc:sldMk cId="2270592054" sldId="385"/>
            <ac:cxnSpMk id="16" creationId="{122DF083-3383-69A3-A534-6BED58EAD56D}"/>
          </ac:cxnSpMkLst>
        </pc:cxnChg>
      </pc:sldChg>
      <pc:sldChg chg="modSp add mod">
        <pc:chgData name="Uwe Ricken" userId="f02567aecbed924b" providerId="LiveId" clId="{72D1B82D-6F26-48AD-84FE-9057ACEE6E5E}" dt="2024-12-15T10:09:20.666" v="1510" actId="207"/>
        <pc:sldMkLst>
          <pc:docMk/>
          <pc:sldMk cId="791637317" sldId="386"/>
        </pc:sldMkLst>
        <pc:spChg chg="mod">
          <ac:chgData name="Uwe Ricken" userId="f02567aecbed924b" providerId="LiveId" clId="{72D1B82D-6F26-48AD-84FE-9057ACEE6E5E}" dt="2024-12-15T10:05:55.052" v="1433" actId="20577"/>
          <ac:spMkLst>
            <pc:docMk/>
            <pc:sldMk cId="791637317" sldId="386"/>
            <ac:spMk id="5" creationId="{51ABACAD-7A6D-4968-1D94-92179CB59629}"/>
          </ac:spMkLst>
        </pc:spChg>
        <pc:graphicFrameChg chg="mod modGraphic">
          <ac:chgData name="Uwe Ricken" userId="f02567aecbed924b" providerId="LiveId" clId="{72D1B82D-6F26-48AD-84FE-9057ACEE6E5E}" dt="2024-12-15T10:09:20.666" v="1510" actId="207"/>
          <ac:graphicFrameMkLst>
            <pc:docMk/>
            <pc:sldMk cId="791637317" sldId="386"/>
            <ac:graphicFrameMk id="14" creationId="{3D544C0B-8EF6-650E-97C0-6422CDD540BD}"/>
          </ac:graphicFrameMkLst>
        </pc:graphicFrameChg>
      </pc:sldChg>
      <pc:sldChg chg="modSp add mod">
        <pc:chgData name="Uwe Ricken" userId="f02567aecbed924b" providerId="LiveId" clId="{72D1B82D-6F26-48AD-84FE-9057ACEE6E5E}" dt="2024-12-15T10:09:29.559" v="1512" actId="207"/>
        <pc:sldMkLst>
          <pc:docMk/>
          <pc:sldMk cId="2844372807" sldId="387"/>
        </pc:sldMkLst>
        <pc:spChg chg="mod">
          <ac:chgData name="Uwe Ricken" userId="f02567aecbed924b" providerId="LiveId" clId="{72D1B82D-6F26-48AD-84FE-9057ACEE6E5E}" dt="2024-12-15T10:07:51.250" v="1460" actId="20577"/>
          <ac:spMkLst>
            <pc:docMk/>
            <pc:sldMk cId="2844372807" sldId="387"/>
            <ac:spMk id="3" creationId="{6BD84102-A655-1B86-F233-74E9283F0B00}"/>
          </ac:spMkLst>
        </pc:spChg>
        <pc:graphicFrameChg chg="modGraphic">
          <ac:chgData name="Uwe Ricken" userId="f02567aecbed924b" providerId="LiveId" clId="{72D1B82D-6F26-48AD-84FE-9057ACEE6E5E}" dt="2024-12-15T10:09:29.559" v="1512" actId="207"/>
          <ac:graphicFrameMkLst>
            <pc:docMk/>
            <pc:sldMk cId="2844372807" sldId="387"/>
            <ac:graphicFrameMk id="14" creationId="{0A3BFA3E-22AE-4670-1ACC-373AF51A220F}"/>
          </ac:graphicFrameMkLst>
        </pc:graphicFrameChg>
      </pc:sldChg>
      <pc:sldChg chg="addSp delSp modSp new mod ord modClrScheme modAnim chgLayout">
        <pc:chgData name="Uwe Ricken" userId="f02567aecbed924b" providerId="LiveId" clId="{72D1B82D-6F26-48AD-84FE-9057ACEE6E5E}" dt="2024-12-16T09:20:28.171" v="3768" actId="20577"/>
        <pc:sldMkLst>
          <pc:docMk/>
          <pc:sldMk cId="449122865" sldId="391"/>
        </pc:sldMkLst>
        <pc:spChg chg="mod ord">
          <ac:chgData name="Uwe Ricken" userId="f02567aecbed924b" providerId="LiveId" clId="{72D1B82D-6F26-48AD-84FE-9057ACEE6E5E}" dt="2024-12-16T06:55:18.700" v="2166" actId="700"/>
          <ac:spMkLst>
            <pc:docMk/>
            <pc:sldMk cId="449122865" sldId="391"/>
            <ac:spMk id="2" creationId="{7298BBF0-CFEA-1396-C750-329C642BBCB4}"/>
          </ac:spMkLst>
        </pc:spChg>
        <pc:spChg chg="add mod ord">
          <ac:chgData name="Uwe Ricken" userId="f02567aecbed924b" providerId="LiveId" clId="{72D1B82D-6F26-48AD-84FE-9057ACEE6E5E}" dt="2024-12-16T09:20:28.171" v="3768" actId="20577"/>
          <ac:spMkLst>
            <pc:docMk/>
            <pc:sldMk cId="449122865" sldId="391"/>
            <ac:spMk id="4" creationId="{3B283ABF-6ED9-40A8-C411-B4C60CE23BD5}"/>
          </ac:spMkLst>
        </pc:spChg>
        <pc:spChg chg="add mod ord">
          <ac:chgData name="Uwe Ricken" userId="f02567aecbed924b" providerId="LiveId" clId="{72D1B82D-6F26-48AD-84FE-9057ACEE6E5E}" dt="2024-12-16T09:16:01.432" v="3588" actId="113"/>
          <ac:spMkLst>
            <pc:docMk/>
            <pc:sldMk cId="449122865" sldId="391"/>
            <ac:spMk id="7" creationId="{5360186F-5E52-168E-BCB9-C2D0EC19F373}"/>
          </ac:spMkLst>
        </pc:spChg>
        <pc:spChg chg="add mod">
          <ac:chgData name="Uwe Ricken" userId="f02567aecbed924b" providerId="LiveId" clId="{72D1B82D-6F26-48AD-84FE-9057ACEE6E5E}" dt="2024-12-16T09:16:06.745" v="3589" actId="108"/>
          <ac:spMkLst>
            <pc:docMk/>
            <pc:sldMk cId="449122865" sldId="391"/>
            <ac:spMk id="8" creationId="{3AB54A81-BA56-33A6-35B5-9F85EA019E36}"/>
          </ac:spMkLst>
        </pc:spChg>
        <pc:spChg chg="add mod">
          <ac:chgData name="Uwe Ricken" userId="f02567aecbed924b" providerId="LiveId" clId="{72D1B82D-6F26-48AD-84FE-9057ACEE6E5E}" dt="2024-12-16T09:16:14.153" v="3591" actId="27636"/>
          <ac:spMkLst>
            <pc:docMk/>
            <pc:sldMk cId="449122865" sldId="391"/>
            <ac:spMk id="9" creationId="{4B996FC3-C783-775B-9B89-A30F8572189A}"/>
          </ac:spMkLst>
        </pc:spChg>
        <pc:spChg chg="add mod">
          <ac:chgData name="Uwe Ricken" userId="f02567aecbed924b" providerId="LiveId" clId="{72D1B82D-6F26-48AD-84FE-9057ACEE6E5E}" dt="2024-12-16T09:16:19.646" v="3592" actId="108"/>
          <ac:spMkLst>
            <pc:docMk/>
            <pc:sldMk cId="449122865" sldId="391"/>
            <ac:spMk id="10" creationId="{4260802B-B03B-8B6D-BD5D-E282A6408EDD}"/>
          </ac:spMkLst>
        </pc:spChg>
        <pc:spChg chg="add mod">
          <ac:chgData name="Uwe Ricken" userId="f02567aecbed924b" providerId="LiveId" clId="{72D1B82D-6F26-48AD-84FE-9057ACEE6E5E}" dt="2024-12-16T07:12:36.017" v="2556" actId="113"/>
          <ac:spMkLst>
            <pc:docMk/>
            <pc:sldMk cId="449122865" sldId="391"/>
            <ac:spMk id="11" creationId="{F7E85C67-2F6C-8959-04AE-D84F58019814}"/>
          </ac:spMkLst>
        </pc:sp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3" creationId="{CA8E33C0-25B2-330B-ABC8-F335AE724672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16" creationId="{22522A89-6DA7-4AEE-F7C9-E42F1170987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0" creationId="{68D1AD34-E81E-BAE4-01BD-A0C286CD75D4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23" creationId="{E0A417C6-CB55-7B6F-EC30-7CA22E516A8E}"/>
          </ac:cxnSpMkLst>
        </pc:cxnChg>
        <pc:cxnChg chg="add mod">
          <ac:chgData name="Uwe Ricken" userId="f02567aecbed924b" providerId="LiveId" clId="{72D1B82D-6F26-48AD-84FE-9057ACEE6E5E}" dt="2024-12-16T07:12:14.316" v="2551" actId="1582"/>
          <ac:cxnSpMkLst>
            <pc:docMk/>
            <pc:sldMk cId="449122865" sldId="391"/>
            <ac:cxnSpMk id="31" creationId="{1B2BB205-654E-9525-DE29-853C5393C074}"/>
          </ac:cxnSpMkLst>
        </pc:cxnChg>
      </pc:sldChg>
      <pc:sldChg chg="addSp modSp new mod modAnim">
        <pc:chgData name="Uwe Ricken" userId="f02567aecbed924b" providerId="LiveId" clId="{72D1B82D-6F26-48AD-84FE-9057ACEE6E5E}" dt="2024-12-16T15:38:14.847" v="5011" actId="20577"/>
        <pc:sldMkLst>
          <pc:docMk/>
          <pc:sldMk cId="2350975471" sldId="392"/>
        </pc:sldMkLst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2" creationId="{475B7E32-72F9-8998-00C3-B1F4FF66E06A}"/>
          </ac:spMkLst>
        </pc:spChg>
        <pc:spChg chg="mod">
          <ac:chgData name="Uwe Ricken" userId="f02567aecbed924b" providerId="LiveId" clId="{72D1B82D-6F26-48AD-84FE-9057ACEE6E5E}" dt="2024-12-16T08:49:49.859" v="3409" actId="1076"/>
          <ac:spMkLst>
            <pc:docMk/>
            <pc:sldMk cId="2350975471" sldId="392"/>
            <ac:spMk id="3" creationId="{FE80FDE2-F521-D663-A612-0CB4AC5498E3}"/>
          </ac:spMkLst>
        </pc:spChg>
        <pc:spChg chg="mod">
          <ac:chgData name="Uwe Ricken" userId="f02567aecbed924b" providerId="LiveId" clId="{72D1B82D-6F26-48AD-84FE-9057ACEE6E5E}" dt="2024-12-16T15:38:14.847" v="5011" actId="20577"/>
          <ac:spMkLst>
            <pc:docMk/>
            <pc:sldMk cId="2350975471" sldId="392"/>
            <ac:spMk id="4" creationId="{8A47B611-3707-2130-6CCF-FBFA663C737F}"/>
          </ac:spMkLst>
        </pc:spChg>
        <pc:spChg chg="add mod">
          <ac:chgData name="Uwe Ricken" userId="f02567aecbed924b" providerId="LiveId" clId="{72D1B82D-6F26-48AD-84FE-9057ACEE6E5E}" dt="2024-12-16T08:47:47.470" v="3343"/>
          <ac:spMkLst>
            <pc:docMk/>
            <pc:sldMk cId="2350975471" sldId="392"/>
            <ac:spMk id="6" creationId="{253C9DB7-CD78-62F1-BE42-9DE2BCCDA7E3}"/>
          </ac:spMkLst>
        </pc:spChg>
        <pc:spChg chg="add mod">
          <ac:chgData name="Uwe Ricken" userId="f02567aecbed924b" providerId="LiveId" clId="{72D1B82D-6F26-48AD-84FE-9057ACEE6E5E}" dt="2024-12-16T09:04:04.097" v="3499" actId="20577"/>
          <ac:spMkLst>
            <pc:docMk/>
            <pc:sldMk cId="2350975471" sldId="392"/>
            <ac:spMk id="7" creationId="{A2C08ABA-B134-0C3A-6816-136785693F4B}"/>
          </ac:spMkLst>
        </pc:spChg>
        <pc:spChg chg="add mod">
          <ac:chgData name="Uwe Ricken" userId="f02567aecbed924b" providerId="LiveId" clId="{72D1B82D-6F26-48AD-84FE-9057ACEE6E5E}" dt="2024-12-16T08:53:21.546" v="3444" actId="20577"/>
          <ac:spMkLst>
            <pc:docMk/>
            <pc:sldMk cId="2350975471" sldId="392"/>
            <ac:spMk id="8" creationId="{F2FB4E2E-E05B-8E76-EE93-2981384ED942}"/>
          </ac:spMkLst>
        </pc:spChg>
        <pc:spChg chg="add mod">
          <ac:chgData name="Uwe Ricken" userId="f02567aecbed924b" providerId="LiveId" clId="{72D1B82D-6F26-48AD-84FE-9057ACEE6E5E}" dt="2024-12-16T08:53:24.726" v="3445" actId="20577"/>
          <ac:spMkLst>
            <pc:docMk/>
            <pc:sldMk cId="2350975471" sldId="392"/>
            <ac:spMk id="9" creationId="{A937F399-9D8A-8EEC-025D-5A8F96171F54}"/>
          </ac:spMkLst>
        </pc:spChg>
        <pc:spChg chg="add mod">
          <ac:chgData name="Uwe Ricken" userId="f02567aecbed924b" providerId="LiveId" clId="{72D1B82D-6F26-48AD-84FE-9057ACEE6E5E}" dt="2024-12-16T08:53:27.961" v="3446" actId="20577"/>
          <ac:spMkLst>
            <pc:docMk/>
            <pc:sldMk cId="2350975471" sldId="392"/>
            <ac:spMk id="10" creationId="{68B668CA-62DC-5506-21CC-746879935A8C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1" creationId="{0B326F30-E86E-612E-6940-F46DF996FA89}"/>
          </ac:spMkLst>
        </pc:spChg>
        <pc:spChg chg="add mod">
          <ac:chgData name="Uwe Ricken" userId="f02567aecbed924b" providerId="LiveId" clId="{72D1B82D-6F26-48AD-84FE-9057ACEE6E5E}" dt="2024-12-16T08:48:37.198" v="3348" actId="14100"/>
          <ac:spMkLst>
            <pc:docMk/>
            <pc:sldMk cId="2350975471" sldId="392"/>
            <ac:spMk id="12" creationId="{AD4E4B7C-CEFC-4265-13CB-DC43EB6C47BE}"/>
          </ac:spMkLst>
        </pc:spChg>
        <pc:spChg chg="add mod">
          <ac:chgData name="Uwe Ricken" userId="f02567aecbed924b" providerId="LiveId" clId="{72D1B82D-6F26-48AD-84FE-9057ACEE6E5E}" dt="2024-12-16T09:02:18.226" v="3494" actId="552"/>
          <ac:spMkLst>
            <pc:docMk/>
            <pc:sldMk cId="2350975471" sldId="392"/>
            <ac:spMk id="14" creationId="{DEABCF59-E818-40E0-B906-E654E39ECCFD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6" creationId="{74694E7F-4719-2596-837D-3F232061F22B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7" creationId="{10E1C20E-97F8-2A29-F1C1-AF5C915E2A81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8" creationId="{990310EE-5D37-F119-ADAF-A6B33A4C7C68}"/>
          </ac:spMkLst>
        </pc:spChg>
        <pc:spChg chg="add mod">
          <ac:chgData name="Uwe Ricken" userId="f02567aecbed924b" providerId="LiveId" clId="{72D1B82D-6F26-48AD-84FE-9057ACEE6E5E}" dt="2024-12-16T09:07:45.905" v="3509"/>
          <ac:spMkLst>
            <pc:docMk/>
            <pc:sldMk cId="2350975471" sldId="392"/>
            <ac:spMk id="19" creationId="{2CFF5C25-C542-21BC-DB00-520DD3BEF6B0}"/>
          </ac:spMkLst>
        </pc:spChg>
        <pc:spChg chg="add mod">
          <ac:chgData name="Uwe Ricken" userId="f02567aecbed924b" providerId="LiveId" clId="{72D1B82D-6F26-48AD-84FE-9057ACEE6E5E}" dt="2024-12-16T09:09:13.685" v="3515" actId="14100"/>
          <ac:spMkLst>
            <pc:docMk/>
            <pc:sldMk cId="2350975471" sldId="392"/>
            <ac:spMk id="20" creationId="{DC4302CA-EA4A-1266-4DD1-ADA5331AF2FD}"/>
          </ac:spMkLst>
        </pc:spChg>
        <pc:graphicFrameChg chg="add mod modGraphic">
          <ac:chgData name="Uwe Ricken" userId="f02567aecbed924b" providerId="LiveId" clId="{72D1B82D-6F26-48AD-84FE-9057ACEE6E5E}" dt="2024-12-16T08:53:15.144" v="3443" actId="20577"/>
          <ac:graphicFrameMkLst>
            <pc:docMk/>
            <pc:sldMk cId="2350975471" sldId="392"/>
            <ac:graphicFrameMk id="5" creationId="{9436AA73-40D0-8FCC-608E-511919EBE0AF}"/>
          </ac:graphicFrameMkLst>
        </pc:graphicFrameChg>
        <pc:graphicFrameChg chg="add mod modGraphic">
          <ac:chgData name="Uwe Ricken" userId="f02567aecbed924b" providerId="LiveId" clId="{72D1B82D-6F26-48AD-84FE-9057ACEE6E5E}" dt="2024-12-16T09:04:16.333" v="3500" actId="20577"/>
          <ac:graphicFrameMkLst>
            <pc:docMk/>
            <pc:sldMk cId="2350975471" sldId="392"/>
            <ac:graphicFrameMk id="13" creationId="{C6D194B4-2EDD-D3A6-65D4-FB85438EA002}"/>
          </ac:graphicFrameMkLst>
        </pc:graphicFrameChg>
        <pc:graphicFrameChg chg="add mod">
          <ac:chgData name="Uwe Ricken" userId="f02567aecbed924b" providerId="LiveId" clId="{72D1B82D-6F26-48AD-84FE-9057ACEE6E5E}" dt="2024-12-16T09:07:45.905" v="3509"/>
          <ac:graphicFrameMkLst>
            <pc:docMk/>
            <pc:sldMk cId="2350975471" sldId="392"/>
            <ac:graphicFrameMk id="15" creationId="{8F1268F2-6240-5A07-108E-9487939C93CC}"/>
          </ac:graphicFrameMkLst>
        </pc:graphicFrameChg>
      </pc:sldChg>
      <pc:sldChg chg="modSp add mod modAnim">
        <pc:chgData name="Uwe Ricken" userId="f02567aecbed924b" providerId="LiveId" clId="{72D1B82D-6F26-48AD-84FE-9057ACEE6E5E}" dt="2024-12-16T15:39:04.925" v="5023" actId="20577"/>
        <pc:sldMkLst>
          <pc:docMk/>
          <pc:sldMk cId="265392988" sldId="393"/>
        </pc:sldMkLst>
        <pc:spChg chg="mod">
          <ac:chgData name="Uwe Ricken" userId="f02567aecbed924b" providerId="LiveId" clId="{72D1B82D-6F26-48AD-84FE-9057ACEE6E5E}" dt="2024-12-16T09:11:50.535" v="3575" actId="20577"/>
          <ac:spMkLst>
            <pc:docMk/>
            <pc:sldMk cId="265392988" sldId="393"/>
            <ac:spMk id="2" creationId="{D102495C-05A0-A39D-A66F-C0B999D5D216}"/>
          </ac:spMkLst>
        </pc:spChg>
        <pc:spChg chg="mod">
          <ac:chgData name="Uwe Ricken" userId="f02567aecbed924b" providerId="LiveId" clId="{72D1B82D-6F26-48AD-84FE-9057ACEE6E5E}" dt="2024-12-16T09:12:00.168" v="3577" actId="20577"/>
          <ac:spMkLst>
            <pc:docMk/>
            <pc:sldMk cId="265392988" sldId="393"/>
            <ac:spMk id="3" creationId="{CDE551FE-BC01-7B18-473D-6CFC6DC71C8F}"/>
          </ac:spMkLst>
        </pc:spChg>
        <pc:spChg chg="mod">
          <ac:chgData name="Uwe Ricken" userId="f02567aecbed924b" providerId="LiveId" clId="{72D1B82D-6F26-48AD-84FE-9057ACEE6E5E}" dt="2024-12-16T15:39:04.925" v="5023" actId="20577"/>
          <ac:spMkLst>
            <pc:docMk/>
            <pc:sldMk cId="265392988" sldId="393"/>
            <ac:spMk id="4" creationId="{5579FD8A-4783-DEB3-5FE2-B3BDFB329186}"/>
          </ac:spMkLst>
        </pc:spChg>
        <pc:spChg chg="mod">
          <ac:chgData name="Uwe Ricken" userId="f02567aecbed924b" providerId="LiveId" clId="{72D1B82D-6F26-48AD-84FE-9057ACEE6E5E}" dt="2024-12-16T15:37:11.147" v="4949" actId="20577"/>
          <ac:spMkLst>
            <pc:docMk/>
            <pc:sldMk cId="265392988" sldId="393"/>
            <ac:spMk id="21" creationId="{83753E2E-637B-CDB8-0975-77EEAB728713}"/>
          </ac:spMkLst>
        </pc:spChg>
      </pc:sldChg>
      <pc:sldChg chg="addSp delSp modSp new del mod modClrScheme modAnim chgLayout">
        <pc:chgData name="Uwe Ricken" userId="f02567aecbed924b" providerId="LiveId" clId="{72D1B82D-6F26-48AD-84FE-9057ACEE6E5E}" dt="2024-12-16T09:09:29.793" v="3516" actId="2696"/>
        <pc:sldMkLst>
          <pc:docMk/>
          <pc:sldMk cId="3177659445" sldId="393"/>
        </pc:sldMkLst>
      </pc:sldChg>
      <pc:sldChg chg="new del">
        <pc:chgData name="Uwe Ricken" userId="f02567aecbed924b" providerId="LiveId" clId="{72D1B82D-6F26-48AD-84FE-9057ACEE6E5E}" dt="2024-12-16T09:17:31.308" v="3633" actId="47"/>
        <pc:sldMkLst>
          <pc:docMk/>
          <pc:sldMk cId="189673530" sldId="394"/>
        </pc:sldMkLst>
      </pc:sldChg>
      <pc:sldChg chg="modSp mod ord">
        <pc:chgData name="Uwe Ricken" userId="f02567aecbed924b" providerId="LiveId" clId="{72D1B82D-6F26-48AD-84FE-9057ACEE6E5E}" dt="2024-12-16T09:20:59.548" v="3770"/>
        <pc:sldMkLst>
          <pc:docMk/>
          <pc:sldMk cId="3689508211" sldId="394"/>
        </pc:sldMkLst>
        <pc:spChg chg="mod">
          <ac:chgData name="Uwe Ricken" userId="f02567aecbed924b" providerId="LiveId" clId="{72D1B82D-6F26-48AD-84FE-9057ACEE6E5E}" dt="2024-12-16T09:17:43.755" v="3658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72D1B82D-6F26-48AD-84FE-9057ACEE6E5E}" dt="2024-12-16T09:18:20.166" v="3748" actId="207"/>
          <ac:spMkLst>
            <pc:docMk/>
            <pc:sldMk cId="3689508211" sldId="394"/>
            <ac:spMk id="3" creationId="{4AA0CFFA-0A58-CDBD-BB9F-17CACAD03734}"/>
          </ac:spMkLst>
        </pc:spChg>
      </pc:sldChg>
      <pc:sldChg chg="addSp delSp modSp new mod modClrScheme chgLayout">
        <pc:chgData name="Uwe Ricken" userId="f02567aecbed924b" providerId="LiveId" clId="{72D1B82D-6F26-48AD-84FE-9057ACEE6E5E}" dt="2024-12-16T15:22:32.157" v="4936" actId="20577"/>
        <pc:sldMkLst>
          <pc:docMk/>
          <pc:sldMk cId="160274201" sldId="395"/>
        </pc:sldMkLst>
        <pc:spChg chg="add mod ord">
          <ac:chgData name="Uwe Ricken" userId="f02567aecbed924b" providerId="LiveId" clId="{72D1B82D-6F26-48AD-84FE-9057ACEE6E5E}" dt="2024-12-16T09:25:25.766" v="3963" actId="700"/>
          <ac:spMkLst>
            <pc:docMk/>
            <pc:sldMk cId="160274201" sldId="395"/>
            <ac:spMk id="4" creationId="{2F4A2A08-32DD-D426-D1C9-1DBF1B7D07F1}"/>
          </ac:spMkLst>
        </pc:spChg>
        <pc:spChg chg="add mod ord">
          <ac:chgData name="Uwe Ricken" userId="f02567aecbed924b" providerId="LiveId" clId="{72D1B82D-6F26-48AD-84FE-9057ACEE6E5E}" dt="2024-12-16T11:03:45.365" v="4355" actId="20577"/>
          <ac:spMkLst>
            <pc:docMk/>
            <pc:sldMk cId="160274201" sldId="395"/>
            <ac:spMk id="5" creationId="{42B3D460-AB87-D1B6-68D6-88C07CC3F7F5}"/>
          </ac:spMkLst>
        </pc:spChg>
        <pc:spChg chg="add mod ord">
          <ac:chgData name="Uwe Ricken" userId="f02567aecbed924b" providerId="LiveId" clId="{72D1B82D-6F26-48AD-84FE-9057ACEE6E5E}" dt="2024-12-16T15:22:32.157" v="4936" actId="20577"/>
          <ac:spMkLst>
            <pc:docMk/>
            <pc:sldMk cId="160274201" sldId="395"/>
            <ac:spMk id="6" creationId="{1729B0B0-CF35-ADDE-14AE-5692859614C5}"/>
          </ac:spMkLst>
        </pc:spChg>
        <pc:spChg chg="add mod">
          <ac:chgData name="Uwe Ricken" userId="f02567aecbed924b" providerId="LiveId" clId="{72D1B82D-6F26-48AD-84FE-9057ACEE6E5E}" dt="2024-12-16T11:04:50.064" v="4360" actId="164"/>
          <ac:spMkLst>
            <pc:docMk/>
            <pc:sldMk cId="160274201" sldId="395"/>
            <ac:spMk id="10" creationId="{7E2D9D60-8541-FF19-9958-0AA81A81130A}"/>
          </ac:spMkLst>
        </pc:s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9" creationId="{3B1E6604-AE22-8E7E-F4D0-F6CA345B4E00}"/>
          </ac:grpSpMkLst>
        </pc:grpChg>
        <pc:grpChg chg="add mod">
          <ac:chgData name="Uwe Ricken" userId="f02567aecbed924b" providerId="LiveId" clId="{72D1B82D-6F26-48AD-84FE-9057ACEE6E5E}" dt="2024-12-16T11:04:50.064" v="4360" actId="164"/>
          <ac:grpSpMkLst>
            <pc:docMk/>
            <pc:sldMk cId="160274201" sldId="395"/>
            <ac:grpSpMk id="11" creationId="{60CD167C-541A-6445-AF9A-2CE7FD657D00}"/>
          </ac:grpSpMkLst>
        </pc:grp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3" creationId="{C6C4A099-173C-6171-4875-880D6BDF6214}"/>
          </ac:picMkLst>
        </pc:picChg>
        <pc:picChg chg="add mod">
          <ac:chgData name="Uwe Ricken" userId="f02567aecbed924b" providerId="LiveId" clId="{72D1B82D-6F26-48AD-84FE-9057ACEE6E5E}" dt="2024-12-16T11:03:03.925" v="4330" actId="164"/>
          <ac:picMkLst>
            <pc:docMk/>
            <pc:sldMk cId="160274201" sldId="395"/>
            <ac:picMk id="8" creationId="{30E603E1-115B-A9DD-5212-D1DB9B9AB05D}"/>
          </ac:picMkLst>
        </pc:picChg>
      </pc:sldChg>
      <pc:sldChg chg="addSp delSp modSp mod delAnim modAnim modShow">
        <pc:chgData name="Uwe Ricken" userId="f02567aecbed924b" providerId="LiveId" clId="{72D1B82D-6F26-48AD-84FE-9057ACEE6E5E}" dt="2024-12-16T15:35:38.115" v="4940" actId="729"/>
        <pc:sldMkLst>
          <pc:docMk/>
          <pc:sldMk cId="3452348964" sldId="396"/>
        </pc:sldMkLst>
        <pc:spChg chg="mod">
          <ac:chgData name="Uwe Ricken" userId="f02567aecbed924b" providerId="LiveId" clId="{72D1B82D-6F26-48AD-84FE-9057ACEE6E5E}" dt="2024-12-16T13:25:27.164" v="4708" actId="1076"/>
          <ac:spMkLst>
            <pc:docMk/>
            <pc:sldMk cId="3452348964" sldId="396"/>
            <ac:spMk id="3" creationId="{F8EB0B7E-472A-1EBC-DC1D-5F2EE0BBEBFA}"/>
          </ac:spMkLst>
        </pc:spChg>
        <pc:spChg chg="mod">
          <ac:chgData name="Uwe Ricken" userId="f02567aecbed924b" providerId="LiveId" clId="{72D1B82D-6F26-48AD-84FE-9057ACEE6E5E}" dt="2024-12-16T13:26:38.246" v="4725" actId="207"/>
          <ac:spMkLst>
            <pc:docMk/>
            <pc:sldMk cId="3452348964" sldId="396"/>
            <ac:spMk id="9" creationId="{9B2CF737-2FF1-BD87-1010-360C9F2DF6BC}"/>
          </ac:spMkLst>
        </pc:spChg>
        <pc:spChg chg="add mod">
          <ac:chgData name="Uwe Ricken" userId="f02567aecbed924b" providerId="LiveId" clId="{72D1B82D-6F26-48AD-84FE-9057ACEE6E5E}" dt="2024-12-16T13:26:33.223" v="4724" actId="207"/>
          <ac:spMkLst>
            <pc:docMk/>
            <pc:sldMk cId="3452348964" sldId="396"/>
            <ac:spMk id="28" creationId="{73B32212-A667-1AEB-6132-B64C50D0E9C2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1" creationId="{77014BBA-7EE9-476A-31FC-FC42B262C20B}"/>
          </ac:spMkLst>
        </pc:spChg>
        <pc:spChg chg="add mod">
          <ac:chgData name="Uwe Ricken" userId="f02567aecbed924b" providerId="LiveId" clId="{72D1B82D-6F26-48AD-84FE-9057ACEE6E5E}" dt="2024-12-16T13:26:55.311" v="4731" actId="20577"/>
          <ac:spMkLst>
            <pc:docMk/>
            <pc:sldMk cId="3452348964" sldId="396"/>
            <ac:spMk id="32" creationId="{DCA40F18-B658-57EB-D1C8-71139B9ADBA5}"/>
          </ac:spMkLst>
        </pc:spChg>
        <pc:spChg chg="add mod">
          <ac:chgData name="Uwe Ricken" userId="f02567aecbed924b" providerId="LiveId" clId="{72D1B82D-6F26-48AD-84FE-9057ACEE6E5E}" dt="2024-12-16T13:24:32.422" v="4705" actId="1076"/>
          <ac:spMkLst>
            <pc:docMk/>
            <pc:sldMk cId="3452348964" sldId="396"/>
            <ac:spMk id="36" creationId="{4B23F86A-45B7-4B72-64D4-02B4412EEE73}"/>
          </ac:spMkLst>
        </pc:spChg>
        <pc:spChg chg="add mod">
          <ac:chgData name="Uwe Ricken" userId="f02567aecbed924b" providerId="LiveId" clId="{72D1B82D-6F26-48AD-84FE-9057ACEE6E5E}" dt="2024-12-16T13:26:27.076" v="4723" actId="1076"/>
          <ac:spMkLst>
            <pc:docMk/>
            <pc:sldMk cId="3452348964" sldId="396"/>
            <ac:spMk id="37" creationId="{FDB68232-60E5-384D-6C49-59290D49EB07}"/>
          </ac:spMkLst>
        </pc:spChg>
        <pc:spChg chg="add mod">
          <ac:chgData name="Uwe Ricken" userId="f02567aecbed924b" providerId="LiveId" clId="{72D1B82D-6F26-48AD-84FE-9057ACEE6E5E}" dt="2024-12-16T13:27:36.861" v="4738" actId="20577"/>
          <ac:spMkLst>
            <pc:docMk/>
            <pc:sldMk cId="3452348964" sldId="396"/>
            <ac:spMk id="40" creationId="{9454C33E-CA34-A94D-01D0-C922C2456B92}"/>
          </ac:spMkLst>
        </pc:spChg>
        <pc:spChg chg="add mod">
          <ac:chgData name="Uwe Ricken" userId="f02567aecbed924b" providerId="LiveId" clId="{72D1B82D-6F26-48AD-84FE-9057ACEE6E5E}" dt="2024-12-16T13:29:38.821" v="4853" actId="14100"/>
          <ac:spMkLst>
            <pc:docMk/>
            <pc:sldMk cId="3452348964" sldId="396"/>
            <ac:spMk id="41" creationId="{1F59DAF0-6ED3-A6EA-4C35-0066CE251804}"/>
          </ac:spMkLst>
        </pc:spChg>
        <pc:spChg chg="add">
          <ac:chgData name="Uwe Ricken" userId="f02567aecbed924b" providerId="LiveId" clId="{72D1B82D-6F26-48AD-84FE-9057ACEE6E5E}" dt="2024-12-16T13:29:05.856" v="4850" actId="11529"/>
          <ac:spMkLst>
            <pc:docMk/>
            <pc:sldMk cId="3452348964" sldId="396"/>
            <ac:spMk id="42" creationId="{7D7443C6-30C2-2257-3E10-AB601CD4A2CE}"/>
          </ac:spMkLst>
        </pc:spChg>
        <pc:graphicFrameChg chg="mod modGraphic">
          <ac:chgData name="Uwe Ricken" userId="f02567aecbed924b" providerId="LiveId" clId="{72D1B82D-6F26-48AD-84FE-9057ACEE6E5E}" dt="2024-12-16T13:25:27.164" v="4708" actId="1076"/>
          <ac:graphicFrameMkLst>
            <pc:docMk/>
            <pc:sldMk cId="3452348964" sldId="396"/>
            <ac:graphicFrameMk id="2" creationId="{774E2B07-040C-CDF1-4DEF-4C40F01230B5}"/>
          </ac:graphicFrameMkLst>
        </pc:graphicFrameChg>
        <pc:graphicFrameChg chg="add mod modGraphic">
          <ac:chgData name="Uwe Ricken" userId="f02567aecbed924b" providerId="LiveId" clId="{72D1B82D-6F26-48AD-84FE-9057ACEE6E5E}" dt="2024-12-16T13:24:58.156" v="4707" actId="2165"/>
          <ac:graphicFrameMkLst>
            <pc:docMk/>
            <pc:sldMk cId="3452348964" sldId="396"/>
            <ac:graphicFrameMk id="29" creationId="{CE5D86B6-D394-C59A-46A8-099830874EA5}"/>
          </ac:graphicFrameMkLst>
        </pc:graphicFrameChg>
        <pc:cxnChg chg="mod">
          <ac:chgData name="Uwe Ricken" userId="f02567aecbed924b" providerId="LiveId" clId="{72D1B82D-6F26-48AD-84FE-9057ACEE6E5E}" dt="2024-12-16T13:27:08.500" v="4732" actId="14100"/>
          <ac:cxnSpMkLst>
            <pc:docMk/>
            <pc:sldMk cId="3452348964" sldId="396"/>
            <ac:cxnSpMk id="14" creationId="{6B9AD99E-D867-0097-27E1-ACBF0DF14D8F}"/>
          </ac:cxnSpMkLst>
        </pc:cxnChg>
        <pc:cxnChg chg="mod">
          <ac:chgData name="Uwe Ricken" userId="f02567aecbed924b" providerId="LiveId" clId="{72D1B82D-6F26-48AD-84FE-9057ACEE6E5E}" dt="2024-12-16T13:25:27.164" v="4708" actId="1076"/>
          <ac:cxnSpMkLst>
            <pc:docMk/>
            <pc:sldMk cId="3452348964" sldId="396"/>
            <ac:cxnSpMk id="25" creationId="{A6773432-8A77-E7E3-188D-9EDF090B2BB0}"/>
          </ac:cxnSpMkLst>
        </pc:cxnChg>
        <pc:cxnChg chg="add mod">
          <ac:chgData name="Uwe Ricken" userId="f02567aecbed924b" providerId="LiveId" clId="{72D1B82D-6F26-48AD-84FE-9057ACEE6E5E}" dt="2024-12-16T13:30:28.053" v="4861" actId="14100"/>
          <ac:cxnSpMkLst>
            <pc:docMk/>
            <pc:sldMk cId="3452348964" sldId="396"/>
            <ac:cxnSpMk id="34" creationId="{26C8A68C-4C36-4FBF-822C-4BAB497F8F83}"/>
          </ac:cxnSpMkLst>
        </pc:cxnChg>
        <pc:cxnChg chg="add mod">
          <ac:chgData name="Uwe Ricken" userId="f02567aecbed924b" providerId="LiveId" clId="{72D1B82D-6F26-48AD-84FE-9057ACEE6E5E}" dt="2024-12-16T13:24:32.422" v="4705" actId="1076"/>
          <ac:cxnSpMkLst>
            <pc:docMk/>
            <pc:sldMk cId="3452348964" sldId="396"/>
            <ac:cxnSpMk id="35" creationId="{C60498FD-505D-7C11-F328-CED14D53B173}"/>
          </ac:cxnSpMkLst>
        </pc:cxnChg>
        <pc:cxnChg chg="add mod">
          <ac:chgData name="Uwe Ricken" userId="f02567aecbed924b" providerId="LiveId" clId="{72D1B82D-6F26-48AD-84FE-9057ACEE6E5E}" dt="2024-12-16T13:30:00.469" v="4858" actId="1582"/>
          <ac:cxnSpMkLst>
            <pc:docMk/>
            <pc:sldMk cId="3452348964" sldId="396"/>
            <ac:cxnSpMk id="44" creationId="{277AADFF-3DF6-5C3A-44CA-C3A46A1DD58A}"/>
          </ac:cxnSpMkLst>
        </pc:cxnChg>
        <pc:cxnChg chg="add mod">
          <ac:chgData name="Uwe Ricken" userId="f02567aecbed924b" providerId="LiveId" clId="{72D1B82D-6F26-48AD-84FE-9057ACEE6E5E}" dt="2024-12-16T13:30:19.020" v="4860" actId="1582"/>
          <ac:cxnSpMkLst>
            <pc:docMk/>
            <pc:sldMk cId="3452348964" sldId="396"/>
            <ac:cxnSpMk id="52" creationId="{C4C0F789-FD88-0DCE-3043-842711F49A89}"/>
          </ac:cxnSpMkLst>
        </pc:cxnChg>
        <pc:cxnChg chg="add mod">
          <ac:chgData name="Uwe Ricken" userId="f02567aecbed924b" providerId="LiveId" clId="{72D1B82D-6F26-48AD-84FE-9057ACEE6E5E}" dt="2024-12-16T13:30:52.187" v="4865" actId="14100"/>
          <ac:cxnSpMkLst>
            <pc:docMk/>
            <pc:sldMk cId="3452348964" sldId="396"/>
            <ac:cxnSpMk id="54" creationId="{F71F598A-AE8A-230F-A229-370347B9675D}"/>
          </ac:cxnSpMkLst>
        </pc:cxnChg>
      </pc:sldChg>
      <pc:sldChg chg="add ord">
        <pc:chgData name="Uwe Ricken" userId="f02567aecbed924b" providerId="LiveId" clId="{72D1B82D-6F26-48AD-84FE-9057ACEE6E5E}" dt="2024-12-16T15:22:45.196" v="4939"/>
        <pc:sldMkLst>
          <pc:docMk/>
          <pc:sldMk cId="3527989330" sldId="397"/>
        </pc:sldMkLst>
      </pc:sldChg>
      <pc:sldChg chg="addSp modSp new mod">
        <pc:chgData name="Uwe Ricken" userId="f02567aecbed924b" providerId="LiveId" clId="{72D1B82D-6F26-48AD-84FE-9057ACEE6E5E}" dt="2024-12-16T15:38:03.595" v="4996" actId="20577"/>
        <pc:sldMkLst>
          <pc:docMk/>
          <pc:sldMk cId="2199654697" sldId="398"/>
        </pc:sldMkLst>
        <pc:spChg chg="mod">
          <ac:chgData name="Uwe Ricken" userId="f02567aecbed924b" providerId="LiveId" clId="{72D1B82D-6F26-48AD-84FE-9057ACEE6E5E}" dt="2024-12-16T15:38:03.595" v="4996" actId="20577"/>
          <ac:spMkLst>
            <pc:docMk/>
            <pc:sldMk cId="2199654697" sldId="398"/>
            <ac:spMk id="4" creationId="{873E8EBF-DF7F-DAB6-465F-C7799883C880}"/>
          </ac:spMkLst>
        </pc:spChg>
        <pc:spChg chg="add mod">
          <ac:chgData name="Uwe Ricken" userId="f02567aecbed924b" providerId="LiveId" clId="{72D1B82D-6F26-48AD-84FE-9057ACEE6E5E}" dt="2024-12-16T15:37:43.986" v="4953"/>
          <ac:spMkLst>
            <pc:docMk/>
            <pc:sldMk cId="2199654697" sldId="398"/>
            <ac:spMk id="5" creationId="{FE3284F9-3520-F85B-0FCE-EC6653046835}"/>
          </ac:spMkLst>
        </pc:spChg>
      </pc:sldChg>
    </pc:docChg>
  </pc:docChgLst>
  <pc:docChgLst>
    <pc:chgData name="Uwe Ricken" userId="f02567aecbed924b" providerId="LiveId" clId="{1A2427D0-6737-4371-A118-8DBA128F9065}"/>
    <pc:docChg chg="undo custSel addSld delSld modSld sldOrd delMainMaster modMainMaster">
      <pc:chgData name="Uwe Ricken" userId="f02567aecbed924b" providerId="LiveId" clId="{1A2427D0-6737-4371-A118-8DBA128F9065}" dt="2025-01-28T07:34:01.138" v="4293" actId="2696"/>
      <pc:docMkLst>
        <pc:docMk/>
      </pc:docMkLst>
      <pc:sldChg chg="addSp modSp mod">
        <pc:chgData name="Uwe Ricken" userId="f02567aecbed924b" providerId="LiveId" clId="{1A2427D0-6737-4371-A118-8DBA128F9065}" dt="2025-01-14T11:06:18.647" v="2490" actId="1076"/>
        <pc:sldMkLst>
          <pc:docMk/>
          <pc:sldMk cId="1614993614" sldId="25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14993614" sldId="256"/>
            <ac:spMk id="3" creationId="{00000000-0000-0000-0000-000000000000}"/>
          </ac:spMkLst>
        </pc:spChg>
        <pc:picChg chg="add mod">
          <ac:chgData name="Uwe Ricken" userId="f02567aecbed924b" providerId="LiveId" clId="{1A2427D0-6737-4371-A118-8DBA128F9065}" dt="2025-01-14T11:06:18.647" v="2490" actId="1076"/>
          <ac:picMkLst>
            <pc:docMk/>
            <pc:sldMk cId="1614993614" sldId="256"/>
            <ac:picMk id="5" creationId="{C715995B-9B35-F236-3C2A-C035490B0B25}"/>
          </ac:picMkLst>
        </pc:picChg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2121557090" sldId="257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748901850" sldId="258"/>
        </pc:sldMkLst>
      </pc:sldChg>
      <pc:sldChg chg="del">
        <pc:chgData name="Uwe Ricken" userId="f02567aecbed924b" providerId="LiveId" clId="{1A2427D0-6737-4371-A118-8DBA128F9065}" dt="2025-01-28T07:34:01.138" v="4293" actId="2696"/>
        <pc:sldMkLst>
          <pc:docMk/>
          <pc:sldMk cId="2075706696" sldId="258"/>
        </pc:sldMkLst>
      </pc:sldChg>
      <pc:sldChg chg="add del">
        <pc:chgData name="Uwe Ricken" userId="f02567aecbed924b" providerId="LiveId" clId="{1A2427D0-6737-4371-A118-8DBA128F9065}" dt="2025-01-06T12:09:11.694" v="763" actId="47"/>
        <pc:sldMkLst>
          <pc:docMk/>
          <pc:sldMk cId="3887553952" sldId="259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206109905" sldId="29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06109905" sldId="297"/>
            <ac:spMk id="4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1252969730" sldId="31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2" creationId="{2AA66F59-B715-4CE2-83DF-6D035DD595FA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252969730" sldId="315"/>
            <ac:spMk id="3" creationId="{32727BD7-7924-41DC-BF8D-0990B5F36E59}"/>
          </ac:spMkLst>
        </pc:spChg>
      </pc:sldChg>
      <pc:sldChg chg="addSp delSp modSp del mod">
        <pc:chgData name="Uwe Ricken" userId="f02567aecbed924b" providerId="LiveId" clId="{1A2427D0-6737-4371-A118-8DBA128F9065}" dt="2025-01-24T09:31:20.733" v="4291" actId="2696"/>
        <pc:sldMkLst>
          <pc:docMk/>
          <pc:sldMk cId="1555885432" sldId="326"/>
        </pc:sldMkLst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4195874464" sldId="32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5" creationId="{99AE4D88-466F-4BA6-917F-396AC585B663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195874464" sldId="327"/>
            <ac:spMk id="6" creationId="{F584846F-DF71-4A64-98B4-A74662F8894B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407639126" sldId="32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407639126" sldId="328"/>
            <ac:spMk id="2" creationId="{2CDF80FB-3066-43E5-ADB3-77EF98069AE5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598778723" sldId="329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598778723" sldId="329"/>
            <ac:spMk id="2" creationId="{DB3E2A77-9896-443D-A462-19931C2A34F5}"/>
          </ac:spMkLst>
        </pc:spChg>
      </pc:sldChg>
      <pc:sldChg chg="addSp delSp modSp mod modAnim">
        <pc:chgData name="Uwe Ricken" userId="f02567aecbed924b" providerId="LiveId" clId="{1A2427D0-6737-4371-A118-8DBA128F9065}" dt="2025-01-14T09:03:06.782" v="1753" actId="478"/>
        <pc:sldMkLst>
          <pc:docMk/>
          <pc:sldMk cId="3511957410" sldId="33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511957410" sldId="331"/>
            <ac:spMk id="2" creationId="{19B19850-1647-47F2-B86F-1F258CEE5F54}"/>
          </ac:spMkLst>
        </pc:spChg>
        <pc:graphicFrameChg chg="modGraphic">
          <ac:chgData name="Uwe Ricken" userId="f02567aecbed924b" providerId="LiveId" clId="{1A2427D0-6737-4371-A118-8DBA128F9065}" dt="2025-01-14T09:02:35.881" v="1752" actId="20577"/>
          <ac:graphicFrameMkLst>
            <pc:docMk/>
            <pc:sldMk cId="3511957410" sldId="331"/>
            <ac:graphicFrameMk id="13" creationId="{FC1A41D2-6FDF-4933-FDEF-95C51EFFCA28}"/>
          </ac:graphicFrameMkLst>
        </pc:graphicFrame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3294450053" sldId="33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294450053" sldId="335"/>
            <ac:spMk id="3" creationId="{00000000-0000-0000-0000-000000000000}"/>
          </ac:spMkLst>
        </pc:spChg>
      </pc:sldChg>
      <pc:sldChg chg="modSp mod">
        <pc:chgData name="Uwe Ricken" userId="f02567aecbed924b" providerId="LiveId" clId="{1A2427D0-6737-4371-A118-8DBA128F9065}" dt="2025-01-14T09:20:20.687" v="1763" actId="6549"/>
        <pc:sldMkLst>
          <pc:docMk/>
          <pc:sldMk cId="2522305960" sldId="337"/>
        </pc:sldMkLst>
        <pc:spChg chg="mod">
          <ac:chgData name="Uwe Ricken" userId="f02567aecbed924b" providerId="LiveId" clId="{1A2427D0-6737-4371-A118-8DBA128F9065}" dt="2025-01-14T09:19:58.347" v="1762" actId="790"/>
          <ac:spMkLst>
            <pc:docMk/>
            <pc:sldMk cId="2522305960" sldId="337"/>
            <ac:spMk id="2" creationId="{8E2BBF89-9BF0-4606-BF4B-6FB79F74DF04}"/>
          </ac:spMkLst>
        </pc:spChg>
        <pc:spChg chg="mod">
          <ac:chgData name="Uwe Ricken" userId="f02567aecbed924b" providerId="LiveId" clId="{1A2427D0-6737-4371-A118-8DBA128F9065}" dt="2025-01-14T09:20:20.687" v="1763" actId="6549"/>
          <ac:spMkLst>
            <pc:docMk/>
            <pc:sldMk cId="2522305960" sldId="337"/>
            <ac:spMk id="3" creationId="{62BAB5F9-2DA0-476E-A615-59A9401CBEFD}"/>
          </ac:spMkLst>
        </pc:spChg>
      </pc:sldChg>
      <pc:sldChg chg="addSp delSp modSp mod ord modClrScheme chgLayout">
        <pc:chgData name="Uwe Ricken" userId="f02567aecbed924b" providerId="LiveId" clId="{1A2427D0-6737-4371-A118-8DBA128F9065}" dt="2025-01-14T08:37:34.148" v="1718" actId="478"/>
        <pc:sldMkLst>
          <pc:docMk/>
          <pc:sldMk cId="1133362535" sldId="338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2" creationId="{BD4CBEFB-AAD7-4393-941E-46AE820B4930}"/>
          </ac:spMkLst>
        </pc:spChg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133362535" sldId="338"/>
            <ac:spMk id="4" creationId="{A8D03054-6099-4743-92C9-8B06ED278445}"/>
          </ac:spMkLst>
        </pc:spChg>
        <pc:picChg chg="add mod">
          <ac:chgData name="Uwe Ricken" userId="f02567aecbed924b" providerId="LiveId" clId="{1A2427D0-6737-4371-A118-8DBA128F9065}" dt="2025-01-06T10:22:36.302" v="573" actId="1076"/>
          <ac:picMkLst>
            <pc:docMk/>
            <pc:sldMk cId="1133362535" sldId="338"/>
            <ac:picMk id="7" creationId="{D7E093E1-183A-AA7C-5EFA-F91ED2011656}"/>
          </ac:picMkLst>
        </pc:picChg>
      </pc:sldChg>
      <pc:sldChg chg="addSp modSp mod">
        <pc:chgData name="Uwe Ricken" userId="f02567aecbed924b" providerId="LiveId" clId="{1A2427D0-6737-4371-A118-8DBA128F9065}" dt="2025-01-14T08:35:09.024" v="1715"/>
        <pc:sldMkLst>
          <pc:docMk/>
          <pc:sldMk cId="4164370475" sldId="340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164370475" sldId="340"/>
            <ac:spMk id="2" creationId="{CCA2EAE3-3A69-4A88-9195-EBE4F78715F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5" creationId="{787396CE-D654-0583-02AC-477B884ECAB5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6" creationId="{E5F2B5C5-6594-B535-198F-A2F7D8D23BA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7" creationId="{AFCEAB38-40D1-91B9-4CC6-145A71FDDA6B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9" creationId="{D952BDE4-52DD-B5A4-63DF-AC214A30E84D}"/>
          </ac:spMkLst>
        </pc:spChg>
        <pc:spChg chg="mod">
          <ac:chgData name="Uwe Ricken" userId="f02567aecbed924b" providerId="LiveId" clId="{1A2427D0-6737-4371-A118-8DBA128F9065}" dt="2025-01-06T10:43:10.801" v="693" actId="790"/>
          <ac:spMkLst>
            <pc:docMk/>
            <pc:sldMk cId="4164370475" sldId="340"/>
            <ac:spMk id="17" creationId="{AF3E7BFB-A2BB-25B6-9E48-CF7E4D625317}"/>
          </ac:spMkLst>
        </pc:spChg>
      </pc:sldChg>
      <pc:sldChg chg="modSp mod">
        <pc:chgData name="Uwe Ricken" userId="f02567aecbed924b" providerId="LiveId" clId="{1A2427D0-6737-4371-A118-8DBA128F9065}" dt="2025-01-16T06:32:32.598" v="3869" actId="313"/>
        <pc:sldMkLst>
          <pc:docMk/>
          <pc:sldMk cId="2768732721" sldId="356"/>
        </pc:sldMkLst>
        <pc:spChg chg="mod">
          <ac:chgData name="Uwe Ricken" userId="f02567aecbed924b" providerId="LiveId" clId="{1A2427D0-6737-4371-A118-8DBA128F9065}" dt="2025-01-16T06:32:25.670" v="3868" actId="790"/>
          <ac:spMkLst>
            <pc:docMk/>
            <pc:sldMk cId="2768732721" sldId="356"/>
            <ac:spMk id="2" creationId="{00000000-0000-0000-0000-000000000000}"/>
          </ac:spMkLst>
        </pc:spChg>
        <pc:spChg chg="mod">
          <ac:chgData name="Uwe Ricken" userId="f02567aecbed924b" providerId="LiveId" clId="{1A2427D0-6737-4371-A118-8DBA128F9065}" dt="2025-01-16T06:32:32.598" v="3869" actId="313"/>
          <ac:spMkLst>
            <pc:docMk/>
            <pc:sldMk cId="2768732721" sldId="356"/>
            <ac:spMk id="3" creationId="{00000000-0000-0000-0000-00000000000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093495624" sldId="369"/>
        </pc:sldMkLst>
      </pc:sldChg>
      <pc:sldChg chg="delSp modSp mod modAnim">
        <pc:chgData name="Uwe Ricken" userId="f02567aecbed924b" providerId="LiveId" clId="{1A2427D0-6737-4371-A118-8DBA128F9065}" dt="2025-01-14T15:15:41.423" v="3664"/>
        <pc:sldMkLst>
          <pc:docMk/>
          <pc:sldMk cId="326206215" sldId="37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26206215" sldId="371"/>
            <ac:spMk id="2" creationId="{B4F25239-FC2F-427E-9E92-AF8798F3CA1D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4200614259" sldId="373"/>
        </pc:sldMkLst>
      </pc:sldChg>
      <pc:sldChg chg="modSp mod ord">
        <pc:chgData name="Uwe Ricken" userId="f02567aecbed924b" providerId="LiveId" clId="{1A2427D0-6737-4371-A118-8DBA128F9065}" dt="2025-01-16T06:26:37.968" v="3796" actId="20577"/>
        <pc:sldMkLst>
          <pc:docMk/>
          <pc:sldMk cId="794201257" sldId="37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4201257" sldId="374"/>
            <ac:spMk id="2" creationId="{081A477E-9B0F-4C11-BC6D-F5C9646CEAFC}"/>
          </ac:spMkLst>
        </pc:spChg>
        <pc:spChg chg="mod">
          <ac:chgData name="Uwe Ricken" userId="f02567aecbed924b" providerId="LiveId" clId="{1A2427D0-6737-4371-A118-8DBA128F9065}" dt="2025-01-16T06:26:37.968" v="3796" actId="20577"/>
          <ac:spMkLst>
            <pc:docMk/>
            <pc:sldMk cId="794201257" sldId="374"/>
            <ac:spMk id="3" creationId="{C4EF8B52-9C08-4F2B-A048-627D6150E5E0}"/>
          </ac:spMkLst>
        </pc:spChg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2653715053" sldId="375"/>
        </pc:sldMkLst>
      </pc:sldChg>
      <pc:sldChg chg="del">
        <pc:chgData name="Uwe Ricken" userId="f02567aecbed924b" providerId="LiveId" clId="{1A2427D0-6737-4371-A118-8DBA128F9065}" dt="2025-01-06T12:05:21.165" v="717" actId="47"/>
        <pc:sldMkLst>
          <pc:docMk/>
          <pc:sldMk cId="3613743008" sldId="379"/>
        </pc:sldMkLst>
      </pc:sldChg>
      <pc:sldChg chg="modSp del mod">
        <pc:chgData name="Uwe Ricken" userId="f02567aecbed924b" providerId="LiveId" clId="{1A2427D0-6737-4371-A118-8DBA128F9065}" dt="2025-01-18T08:40:25.162" v="3870" actId="2696"/>
        <pc:sldMkLst>
          <pc:docMk/>
          <pc:sldMk cId="1681187469" sldId="381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3112673019" sldId="38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112673019" sldId="382"/>
            <ac:spMk id="2" creationId="{5C133018-85AB-F52D-D289-9EAE83C1724B}"/>
          </ac:spMkLst>
        </pc:spChg>
      </pc:sldChg>
      <pc:sldChg chg="del">
        <pc:chgData name="Uwe Ricken" userId="f02567aecbed924b" providerId="LiveId" clId="{1A2427D0-6737-4371-A118-8DBA128F9065}" dt="2025-01-04T08:58:48.563" v="124" actId="2696"/>
        <pc:sldMkLst>
          <pc:docMk/>
          <pc:sldMk cId="1790654589" sldId="383"/>
        </pc:sldMkLst>
      </pc:sldChg>
      <pc:sldChg chg="addSp delSp modSp mod">
        <pc:chgData name="Uwe Ricken" userId="f02567aecbed924b" providerId="LiveId" clId="{1A2427D0-6737-4371-A118-8DBA128F9065}" dt="2025-01-14T09:03:56.798" v="1754" actId="113"/>
        <pc:sldMkLst>
          <pc:docMk/>
          <pc:sldMk cId="934485489" sldId="384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934485489" sldId="384"/>
            <ac:spMk id="2" creationId="{17FC25BB-0149-55F0-29CD-CF475F89A857}"/>
          </ac:spMkLst>
        </pc:spChg>
        <pc:spChg chg="mod">
          <ac:chgData name="Uwe Ricken" userId="f02567aecbed924b" providerId="LiveId" clId="{1A2427D0-6737-4371-A118-8DBA128F9065}" dt="2025-01-04T08:54:29.871" v="84" actId="1076"/>
          <ac:spMkLst>
            <pc:docMk/>
            <pc:sldMk cId="934485489" sldId="384"/>
            <ac:spMk id="3" creationId="{3D798854-7985-4013-27EF-34536ECD8802}"/>
          </ac:spMkLst>
        </pc:spChg>
        <pc:spChg chg="add mod">
          <ac:chgData name="Uwe Ricken" userId="f02567aecbed924b" providerId="LiveId" clId="{1A2427D0-6737-4371-A118-8DBA128F9065}" dt="2025-01-04T08:55:44.526" v="111" actId="20577"/>
          <ac:spMkLst>
            <pc:docMk/>
            <pc:sldMk cId="934485489" sldId="384"/>
            <ac:spMk id="5" creationId="{A52252AC-F1AE-9CCB-F7A9-D7E00E60F0D8}"/>
          </ac:spMkLst>
        </pc:spChg>
        <pc:spChg chg="mod">
          <ac:chgData name="Uwe Ricken" userId="f02567aecbed924b" providerId="LiveId" clId="{1A2427D0-6737-4371-A118-8DBA128F9065}" dt="2025-01-14T09:03:56.798" v="1754" actId="113"/>
          <ac:spMkLst>
            <pc:docMk/>
            <pc:sldMk cId="934485489" sldId="384"/>
            <ac:spMk id="25" creationId="{8938D52C-B376-81B0-3B4D-B52E22F602F7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270592054" sldId="38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270592054" sldId="385"/>
            <ac:spMk id="2" creationId="{954D1EC5-0173-AD3C-2B33-0FE2B8D79152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791637317" sldId="38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791637317" sldId="386"/>
            <ac:spMk id="2" creationId="{DE8CCEBA-DD23-5283-E5D0-EEFAAF0C1975}"/>
          </ac:spMkLst>
        </pc:spChg>
      </pc:sldChg>
      <pc:sldChg chg="modSp mod">
        <pc:chgData name="Uwe Ricken" userId="f02567aecbed924b" providerId="LiveId" clId="{1A2427D0-6737-4371-A118-8DBA128F9065}" dt="2025-01-14T08:35:09.024" v="1715"/>
        <pc:sldMkLst>
          <pc:docMk/>
          <pc:sldMk cId="2844372807" sldId="387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844372807" sldId="387"/>
            <ac:spMk id="2" creationId="{D876A154-E395-C59B-8DE5-2EDD328A2BFA}"/>
          </ac:spMkLst>
        </pc:spChg>
      </pc:sldChg>
      <pc:sldChg chg="addSp delSp modSp del mod modClrScheme chgLayout">
        <pc:chgData name="Uwe Ricken" userId="f02567aecbed924b" providerId="LiveId" clId="{1A2427D0-6737-4371-A118-8DBA128F9065}" dt="2025-01-14T09:23:40.117" v="1782" actId="47"/>
        <pc:sldMkLst>
          <pc:docMk/>
          <pc:sldMk cId="1528888103" sldId="390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449122865" sldId="391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2" creationId="{7298BBF0-CFEA-1396-C750-329C642BBCB4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49122865" sldId="391"/>
            <ac:spMk id="4" creationId="{3B283ABF-6ED9-40A8-C411-B4C60CE23BD5}"/>
          </ac:spMkLst>
        </pc:spChg>
      </pc:sldChg>
      <pc:sldChg chg="delSp modSp mod">
        <pc:chgData name="Uwe Ricken" userId="f02567aecbed924b" providerId="LiveId" clId="{1A2427D0-6737-4371-A118-8DBA128F9065}" dt="2025-01-14T08:35:09.024" v="1715"/>
        <pc:sldMkLst>
          <pc:docMk/>
          <pc:sldMk cId="2350975471" sldId="39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350975471" sldId="392"/>
            <ac:spMk id="4" creationId="{8A47B611-3707-2130-6CCF-FBFA663C737F}"/>
          </ac:spMkLst>
        </pc:spChg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65392988" sldId="393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65392988" sldId="393"/>
            <ac:spMk id="4" creationId="{5579FD8A-4783-DEB3-5FE2-B3BDFB329186}"/>
          </ac:spMkLst>
        </pc:spChg>
      </pc:sldChg>
      <pc:sldChg chg="modSp mod">
        <pc:chgData name="Uwe Ricken" userId="f02567aecbed924b" providerId="LiveId" clId="{1A2427D0-6737-4371-A118-8DBA128F9065}" dt="2025-01-14T13:43:03.680" v="3630" actId="20577"/>
        <pc:sldMkLst>
          <pc:docMk/>
          <pc:sldMk cId="3689508211" sldId="394"/>
        </pc:sldMkLst>
        <pc:spChg chg="mod">
          <ac:chgData name="Uwe Ricken" userId="f02567aecbed924b" providerId="LiveId" clId="{1A2427D0-6737-4371-A118-8DBA128F9065}" dt="2025-01-14T13:43:03.680" v="3630" actId="20577"/>
          <ac:spMkLst>
            <pc:docMk/>
            <pc:sldMk cId="3689508211" sldId="394"/>
            <ac:spMk id="2" creationId="{D773840B-FE89-B92A-5005-15D740CB1697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3689508211" sldId="394"/>
            <ac:spMk id="3" creationId="{4AA0CFFA-0A58-CDBD-BB9F-17CACAD03734}"/>
          </ac:spMkLst>
        </pc:spChg>
      </pc:sldChg>
      <pc:sldChg chg="modSp mod ord">
        <pc:chgData name="Uwe Ricken" userId="f02567aecbed924b" providerId="LiveId" clId="{1A2427D0-6737-4371-A118-8DBA128F9065}" dt="2025-01-14T08:35:09.024" v="1715"/>
        <pc:sldMkLst>
          <pc:docMk/>
          <pc:sldMk cId="160274201" sldId="395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4" creationId="{2F4A2A08-32DD-D426-D1C9-1DBF1B7D07F1}"/>
          </ac:spMkLst>
        </pc:spChg>
        <pc:spChg chg="mod">
          <ac:chgData name="Uwe Ricken" userId="f02567aecbed924b" providerId="LiveId" clId="{1A2427D0-6737-4371-A118-8DBA128F9065}" dt="2025-01-06T10:40:59.823" v="681" actId="14100"/>
          <ac:spMkLst>
            <pc:docMk/>
            <pc:sldMk cId="160274201" sldId="395"/>
            <ac:spMk id="5" creationId="{42B3D460-AB87-D1B6-68D6-88C07CC3F7F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160274201" sldId="395"/>
            <ac:spMk id="6" creationId="{1729B0B0-CF35-ADDE-14AE-5692859614C5}"/>
          </ac:spMkLst>
        </pc:spChg>
        <pc:grpChg chg="mod">
          <ac:chgData name="Uwe Ricken" userId="f02567aecbed924b" providerId="LiveId" clId="{1A2427D0-6737-4371-A118-8DBA128F9065}" dt="2025-01-06T10:41:28.915" v="690" actId="14100"/>
          <ac:grpSpMkLst>
            <pc:docMk/>
            <pc:sldMk cId="160274201" sldId="395"/>
            <ac:grpSpMk id="11" creationId="{60CD167C-541A-6445-AF9A-2CE7FD657D00}"/>
          </ac:grpSpMkLst>
        </pc:grpChg>
      </pc:sldChg>
      <pc:sldChg chg="modSp mod ord modShow">
        <pc:chgData name="Uwe Ricken" userId="f02567aecbed924b" providerId="LiveId" clId="{1A2427D0-6737-4371-A118-8DBA128F9065}" dt="2025-01-16T06:28:09.635" v="3806"/>
        <pc:sldMkLst>
          <pc:docMk/>
          <pc:sldMk cId="3452348964" sldId="396"/>
        </pc:sldMkLst>
        <pc:spChg chg="mod">
          <ac:chgData name="Uwe Ricken" userId="f02567aecbed924b" providerId="LiveId" clId="{1A2427D0-6737-4371-A118-8DBA128F9065}" dt="2025-01-16T06:28:09.635" v="3806"/>
          <ac:spMkLst>
            <pc:docMk/>
            <pc:sldMk cId="3452348964" sldId="396"/>
            <ac:spMk id="4" creationId="{01CEFF14-F699-362B-9174-501AC1FCF0CF}"/>
          </ac:spMkLst>
        </pc:spChg>
      </pc:sldChg>
      <pc:sldChg chg="addSp delSp modSp del mod">
        <pc:chgData name="Uwe Ricken" userId="f02567aecbed924b" providerId="LiveId" clId="{1A2427D0-6737-4371-A118-8DBA128F9065}" dt="2025-01-14T14:25:05.272" v="3658" actId="2696"/>
        <pc:sldMkLst>
          <pc:docMk/>
          <pc:sldMk cId="3527989330" sldId="397"/>
        </pc:sldMkLst>
      </pc:sldChg>
      <pc:sldChg chg="modSp">
        <pc:chgData name="Uwe Ricken" userId="f02567aecbed924b" providerId="LiveId" clId="{1A2427D0-6737-4371-A118-8DBA128F9065}" dt="2025-01-14T08:35:09.024" v="1715"/>
        <pc:sldMkLst>
          <pc:docMk/>
          <pc:sldMk cId="2199654697" sldId="398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4" creationId="{873E8EBF-DF7F-DAB6-465F-C7799883C880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2199654697" sldId="398"/>
            <ac:spMk id="10" creationId="{35DC6D0C-B0C3-94D8-B059-979F19CDB208}"/>
          </ac:spMkLst>
        </pc:spChg>
      </pc:sldChg>
      <pc:sldChg chg="addSp delSp modSp new mod modClrScheme chgLayout">
        <pc:chgData name="Uwe Ricken" userId="f02567aecbed924b" providerId="LiveId" clId="{1A2427D0-6737-4371-A118-8DBA128F9065}" dt="2025-01-14T09:00:16.882" v="1749" actId="113"/>
        <pc:sldMkLst>
          <pc:docMk/>
          <pc:sldMk cId="605680436" sldId="399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605680436" sldId="399"/>
            <ac:spMk id="4" creationId="{10542D53-8A4C-7B5D-2DF0-F1ADAFE2C55B}"/>
          </ac:spMkLst>
        </pc:spChg>
        <pc:spChg chg="add del mod ord">
          <ac:chgData name="Uwe Ricken" userId="f02567aecbed924b" providerId="LiveId" clId="{1A2427D0-6737-4371-A118-8DBA128F9065}" dt="2025-01-14T09:00:16.882" v="1749" actId="113"/>
          <ac:spMkLst>
            <pc:docMk/>
            <pc:sldMk cId="605680436" sldId="399"/>
            <ac:spMk id="5" creationId="{00D55B1B-3840-9159-2B54-52412B78521B}"/>
          </ac:spMkLst>
        </pc:spChg>
        <pc:picChg chg="add mod ord">
          <ac:chgData name="Uwe Ricken" userId="f02567aecbed924b" providerId="LiveId" clId="{1A2427D0-6737-4371-A118-8DBA128F9065}" dt="2025-01-06T10:22:23.013" v="570" actId="1076"/>
          <ac:picMkLst>
            <pc:docMk/>
            <pc:sldMk cId="605680436" sldId="399"/>
            <ac:picMk id="8" creationId="{954BB20D-45BE-1945-328F-17965D560E8E}"/>
          </ac:picMkLst>
        </pc:picChg>
      </pc:sldChg>
      <pc:sldChg chg="modSp add mod ord">
        <pc:chgData name="Uwe Ricken" userId="f02567aecbed924b" providerId="LiveId" clId="{1A2427D0-6737-4371-A118-8DBA128F9065}" dt="2025-01-14T08:36:22.012" v="1717" actId="790"/>
        <pc:sldMkLst>
          <pc:docMk/>
          <pc:sldMk cId="3040263305" sldId="400"/>
        </pc:sldMkLst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2" creationId="{12F3ADCB-4B21-BC74-92AF-9D8F7C11BCA8}"/>
          </ac:spMkLst>
        </pc:spChg>
        <pc:spChg chg="mod">
          <ac:chgData name="Uwe Ricken" userId="f02567aecbed924b" providerId="LiveId" clId="{1A2427D0-6737-4371-A118-8DBA128F9065}" dt="2025-01-14T08:36:22.012" v="1717" actId="790"/>
          <ac:spMkLst>
            <pc:docMk/>
            <pc:sldMk cId="3040263305" sldId="400"/>
            <ac:spMk id="3" creationId="{048CFAE5-ACB1-9A69-6FF8-D579A2E3A305}"/>
          </ac:spMkLst>
        </pc:spChg>
      </pc:sldChg>
      <pc:sldChg chg="addSp delSp modSp del mod">
        <pc:chgData name="Uwe Ricken" userId="f02567aecbed924b" providerId="LiveId" clId="{1A2427D0-6737-4371-A118-8DBA128F9065}" dt="2025-01-14T14:25:57.576" v="3661" actId="2696"/>
        <pc:sldMkLst>
          <pc:docMk/>
          <pc:sldMk cId="2078886325" sldId="401"/>
        </pc:sldMkLst>
      </pc:sldChg>
      <pc:sldChg chg="modSp del mod">
        <pc:chgData name="Uwe Ricken" userId="f02567aecbed924b" providerId="LiveId" clId="{1A2427D0-6737-4371-A118-8DBA128F9065}" dt="2025-01-06T12:09:11.694" v="763" actId="47"/>
        <pc:sldMkLst>
          <pc:docMk/>
          <pc:sldMk cId="163526701" sldId="402"/>
        </pc:sldMkLst>
      </pc:sldChg>
      <pc:sldChg chg="addSp delSp modSp add mod modAnim">
        <pc:chgData name="Uwe Ricken" userId="f02567aecbed924b" providerId="LiveId" clId="{1A2427D0-6737-4371-A118-8DBA128F9065}" dt="2025-01-14T08:43:54.296" v="1745"/>
        <pc:sldMkLst>
          <pc:docMk/>
          <pc:sldMk cId="3986546557" sldId="402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3986546557" sldId="402"/>
            <ac:spMk id="6" creationId="{8668E183-D5F2-A8B2-64E9-68CD09B5BE12}"/>
          </ac:spMkLst>
        </pc:spChg>
        <pc:picChg chg="add mod">
          <ac:chgData name="Uwe Ricken" userId="f02567aecbed924b" providerId="LiveId" clId="{1A2427D0-6737-4371-A118-8DBA128F9065}" dt="2025-01-14T08:40:06.057" v="1728" actId="1076"/>
          <ac:picMkLst>
            <pc:docMk/>
            <pc:sldMk cId="3986546557" sldId="402"/>
            <ac:picMk id="3" creationId="{1936AAD6-F94C-076B-D190-7BD3B6ECAA33}"/>
          </ac:picMkLst>
        </pc:picChg>
      </pc:sldChg>
      <pc:sldChg chg="delSp modSp del mod">
        <pc:chgData name="Uwe Ricken" userId="f02567aecbed924b" providerId="LiveId" clId="{1A2427D0-6737-4371-A118-8DBA128F9065}" dt="2025-01-14T08:41:50.611" v="1732" actId="47"/>
        <pc:sldMkLst>
          <pc:docMk/>
          <pc:sldMk cId="1667904595" sldId="403"/>
        </pc:sldMkLst>
      </pc:sldChg>
      <pc:sldChg chg="addSp delSp modSp mod chgLayout">
        <pc:chgData name="Uwe Ricken" userId="f02567aecbed924b" providerId="LiveId" clId="{1A2427D0-6737-4371-A118-8DBA128F9065}" dt="2025-01-14T09:21:40.212" v="1767" actId="20577"/>
        <pc:sldMkLst>
          <pc:docMk/>
          <pc:sldMk cId="1982261883" sldId="404"/>
        </pc:sldMkLst>
        <pc:spChg chg="mod ord">
          <ac:chgData name="Uwe Ricken" userId="f02567aecbed924b" providerId="LiveId" clId="{1A2427D0-6737-4371-A118-8DBA128F9065}" dt="2025-01-14T08:35:09.024" v="1715"/>
          <ac:spMkLst>
            <pc:docMk/>
            <pc:sldMk cId="1982261883" sldId="404"/>
            <ac:spMk id="2" creationId="{CFB8E5DC-A82D-5023-2DF1-37629A1C6D6F}"/>
          </ac:spMkLst>
        </pc:spChg>
        <pc:spChg chg="mod ord">
          <ac:chgData name="Uwe Ricken" userId="f02567aecbed924b" providerId="LiveId" clId="{1A2427D0-6737-4371-A118-8DBA128F9065}" dt="2025-01-14T09:21:40.212" v="1767" actId="20577"/>
          <ac:spMkLst>
            <pc:docMk/>
            <pc:sldMk cId="1982261883" sldId="404"/>
            <ac:spMk id="3" creationId="{9F8D300A-68BD-221B-121A-C233DC7AE7CE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08:35:09.024" v="1715"/>
        <pc:sldMkLst>
          <pc:docMk/>
          <pc:sldMk cId="3261251600" sldId="405"/>
        </pc:sldMkLst>
        <pc:spChg chg="add mod ord">
          <ac:chgData name="Uwe Ricken" userId="f02567aecbed924b" providerId="LiveId" clId="{1A2427D0-6737-4371-A118-8DBA128F9065}" dt="2025-01-14T08:35:09.024" v="1715"/>
          <ac:spMkLst>
            <pc:docMk/>
            <pc:sldMk cId="3261251600" sldId="405"/>
            <ac:spMk id="4" creationId="{D628FEB8-F6D3-FA29-2E51-25743DBF82D6}"/>
          </ac:spMkLst>
        </pc:spChg>
        <pc:spChg chg="add mod">
          <ac:chgData name="Uwe Ricken" userId="f02567aecbed924b" providerId="LiveId" clId="{1A2427D0-6737-4371-A118-8DBA128F9065}" dt="2025-01-06T15:49:38.276" v="1177" actId="1076"/>
          <ac:spMkLst>
            <pc:docMk/>
            <pc:sldMk cId="3261251600" sldId="405"/>
            <ac:spMk id="6" creationId="{3FDAF478-6A46-7861-ECBF-A2ECDFFE0759}"/>
          </ac:spMkLst>
        </pc:spChg>
        <pc:spChg chg="add mod">
          <ac:chgData name="Uwe Ricken" userId="f02567aecbed924b" providerId="LiveId" clId="{1A2427D0-6737-4371-A118-8DBA128F9065}" dt="2025-01-06T15:50:32.781" v="1182" actId="14100"/>
          <ac:spMkLst>
            <pc:docMk/>
            <pc:sldMk cId="3261251600" sldId="405"/>
            <ac:spMk id="9" creationId="{47D53951-72CA-66F9-7C51-A6105A47117E}"/>
          </ac:spMkLst>
        </pc:spChg>
        <pc:spChg chg="add mod">
          <ac:chgData name="Uwe Ricken" userId="f02567aecbed924b" providerId="LiveId" clId="{1A2427D0-6737-4371-A118-8DBA128F9065}" dt="2025-01-06T15:50:05.095" v="1181" actId="14100"/>
          <ac:spMkLst>
            <pc:docMk/>
            <pc:sldMk cId="3261251600" sldId="405"/>
            <ac:spMk id="10" creationId="{2F196EE2-8231-4D0B-03AB-CE1031C8CE5C}"/>
          </ac:spMkLst>
        </pc:spChg>
        <pc:graphicFrameChg chg="add mod modGraphic">
          <ac:chgData name="Uwe Ricken" userId="f02567aecbed924b" providerId="LiveId" clId="{1A2427D0-6737-4371-A118-8DBA128F9065}" dt="2025-01-06T15:41:02.585" v="1037" actId="20577"/>
          <ac:graphicFrameMkLst>
            <pc:docMk/>
            <pc:sldMk cId="3261251600" sldId="405"/>
            <ac:graphicFrameMk id="5" creationId="{F3AF3864-2376-D1FA-7080-3A96FD348B94}"/>
          </ac:graphicFrameMkLst>
        </pc:graphicFrameChg>
        <pc:graphicFrameChg chg="add mod modGraphic">
          <ac:chgData name="Uwe Ricken" userId="f02567aecbed924b" providerId="LiveId" clId="{1A2427D0-6737-4371-A118-8DBA128F9065}" dt="2025-01-06T15:48:34.389" v="1166" actId="20577"/>
          <ac:graphicFrameMkLst>
            <pc:docMk/>
            <pc:sldMk cId="3261251600" sldId="405"/>
            <ac:graphicFrameMk id="8" creationId="{B4F3FCE2-78E4-896C-8EA5-9F9BABDE7CEF}"/>
          </ac:graphicFrameMkLst>
        </pc:graphicFrameChg>
      </pc:sldChg>
      <pc:sldChg chg="modSp new mod">
        <pc:chgData name="Uwe Ricken" userId="f02567aecbed924b" providerId="LiveId" clId="{1A2427D0-6737-4371-A118-8DBA128F9065}" dt="2025-01-14T08:35:09.024" v="1715"/>
        <pc:sldMkLst>
          <pc:docMk/>
          <pc:sldMk cId="47377343" sldId="406"/>
        </pc:sldMkLst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2" creationId="{293A4A96-828C-7B07-D827-FE542B935D15}"/>
          </ac:spMkLst>
        </pc:spChg>
        <pc:spChg chg="mod">
          <ac:chgData name="Uwe Ricken" userId="f02567aecbed924b" providerId="LiveId" clId="{1A2427D0-6737-4371-A118-8DBA128F9065}" dt="2025-01-14T08:35:09.024" v="1715"/>
          <ac:spMkLst>
            <pc:docMk/>
            <pc:sldMk cId="47377343" sldId="406"/>
            <ac:spMk id="3" creationId="{C8D6AC26-0DC5-580F-19DC-514F4B8DD9F0}"/>
          </ac:spMkLst>
        </pc:spChg>
      </pc:sldChg>
      <pc:sldChg chg="add del ord">
        <pc:chgData name="Uwe Ricken" userId="f02567aecbed924b" providerId="LiveId" clId="{1A2427D0-6737-4371-A118-8DBA128F9065}" dt="2025-01-14T08:48:40.294" v="1746" actId="2696"/>
        <pc:sldMkLst>
          <pc:docMk/>
          <pc:sldMk cId="2642591929" sldId="407"/>
        </pc:sldMkLst>
      </pc:sldChg>
      <pc:sldChg chg="modSp mod">
        <pc:chgData name="Uwe Ricken" userId="f02567aecbed924b" providerId="LiveId" clId="{1A2427D0-6737-4371-A118-8DBA128F9065}" dt="2025-01-14T09:06:16.459" v="1761" actId="20577"/>
        <pc:sldMkLst>
          <pc:docMk/>
          <pc:sldMk cId="1721280694" sldId="408"/>
        </pc:sldMkLst>
        <pc:spChg chg="mod">
          <ac:chgData name="Uwe Ricken" userId="f02567aecbed924b" providerId="LiveId" clId="{1A2427D0-6737-4371-A118-8DBA128F9065}" dt="2025-01-14T09:06:16.459" v="1761" actId="20577"/>
          <ac:spMkLst>
            <pc:docMk/>
            <pc:sldMk cId="1721280694" sldId="408"/>
            <ac:spMk id="6" creationId="{CD554DA9-94B7-33FD-4F60-019F1A5189D2}"/>
          </ac:spMkLst>
        </pc:spChg>
      </pc:sldChg>
      <pc:sldChg chg="modSp mod">
        <pc:chgData name="Uwe Ricken" userId="f02567aecbed924b" providerId="LiveId" clId="{1A2427D0-6737-4371-A118-8DBA128F9065}" dt="2025-01-14T09:23:35.384" v="1781" actId="20577"/>
        <pc:sldMkLst>
          <pc:docMk/>
          <pc:sldMk cId="2166290989" sldId="409"/>
        </pc:sldMkLst>
        <pc:spChg chg="mod">
          <ac:chgData name="Uwe Ricken" userId="f02567aecbed924b" providerId="LiveId" clId="{1A2427D0-6737-4371-A118-8DBA128F9065}" dt="2025-01-14T09:23:35.384" v="1781" actId="20577"/>
          <ac:spMkLst>
            <pc:docMk/>
            <pc:sldMk cId="2166290989" sldId="409"/>
            <ac:spMk id="6" creationId="{AB57AE51-F534-2288-F781-D1BA4B91136A}"/>
          </ac:spMkLst>
        </pc:spChg>
      </pc:sldChg>
      <pc:sldChg chg="modSp mod">
        <pc:chgData name="Uwe Ricken" userId="f02567aecbed924b" providerId="LiveId" clId="{1A2427D0-6737-4371-A118-8DBA128F9065}" dt="2025-01-14T09:31:47.541" v="1920" actId="20577"/>
        <pc:sldMkLst>
          <pc:docMk/>
          <pc:sldMk cId="665795162" sldId="410"/>
        </pc:sldMkLst>
        <pc:spChg chg="mod">
          <ac:chgData name="Uwe Ricken" userId="f02567aecbed924b" providerId="LiveId" clId="{1A2427D0-6737-4371-A118-8DBA128F9065}" dt="2025-01-14T09:29:59.489" v="1847" actId="20577"/>
          <ac:spMkLst>
            <pc:docMk/>
            <pc:sldMk cId="665795162" sldId="410"/>
            <ac:spMk id="2" creationId="{DDEECD79-E1F9-E890-FC02-7D6B4C1D5FA4}"/>
          </ac:spMkLst>
        </pc:spChg>
        <pc:spChg chg="mod">
          <ac:chgData name="Uwe Ricken" userId="f02567aecbed924b" providerId="LiveId" clId="{1A2427D0-6737-4371-A118-8DBA128F9065}" dt="2025-01-14T09:31:47.541" v="1920" actId="20577"/>
          <ac:spMkLst>
            <pc:docMk/>
            <pc:sldMk cId="665795162" sldId="410"/>
            <ac:spMk id="3" creationId="{7D7F0D9F-B7EE-208E-32D8-98F0A3577611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21:59.315" v="3627" actId="20577"/>
        <pc:sldMkLst>
          <pc:docMk/>
          <pc:sldMk cId="2373156476" sldId="411"/>
        </pc:sldMkLst>
        <pc:spChg chg="mod ord">
          <ac:chgData name="Uwe Ricken" userId="f02567aecbed924b" providerId="LiveId" clId="{1A2427D0-6737-4371-A118-8DBA128F9065}" dt="2025-01-14T09:38:34.033" v="1923" actId="700"/>
          <ac:spMkLst>
            <pc:docMk/>
            <pc:sldMk cId="2373156476" sldId="411"/>
            <ac:spMk id="2" creationId="{C3CE63ED-B759-2358-2BCD-019DDCCC852F}"/>
          </ac:spMkLst>
        </pc:spChg>
        <pc:spChg chg="add mod ord">
          <ac:chgData name="Uwe Ricken" userId="f02567aecbed924b" providerId="LiveId" clId="{1A2427D0-6737-4371-A118-8DBA128F9065}" dt="2025-01-14T13:21:59.315" v="3627" actId="20577"/>
          <ac:spMkLst>
            <pc:docMk/>
            <pc:sldMk cId="2373156476" sldId="411"/>
            <ac:spMk id="4" creationId="{1421C725-3369-7AD0-4ED5-40C7BACB3E77}"/>
          </ac:spMkLst>
        </pc:spChg>
        <pc:picChg chg="add mod">
          <ac:chgData name="Uwe Ricken" userId="f02567aecbed924b" providerId="LiveId" clId="{1A2427D0-6737-4371-A118-8DBA128F9065}" dt="2025-01-14T09:38:48.778" v="1924" actId="931"/>
          <ac:picMkLst>
            <pc:docMk/>
            <pc:sldMk cId="2373156476" sldId="411"/>
            <ac:picMk id="7" creationId="{AB54DF57-1147-41F2-E441-FF31E9B6AFC5}"/>
          </ac:picMkLst>
        </pc:picChg>
      </pc:sldChg>
      <pc:sldChg chg="addSp delSp modSp new mod modClrScheme delAnim modAnim chgLayout">
        <pc:chgData name="Uwe Ricken" userId="f02567aecbed924b" providerId="LiveId" clId="{1A2427D0-6737-4371-A118-8DBA128F9065}" dt="2025-01-14T11:38:28.436" v="2912" actId="113"/>
        <pc:sldMkLst>
          <pc:docMk/>
          <pc:sldMk cId="1801708149" sldId="412"/>
        </pc:sldMkLst>
        <pc:spChg chg="mod ord">
          <ac:chgData name="Uwe Ricken" userId="f02567aecbed924b" providerId="LiveId" clId="{1A2427D0-6737-4371-A118-8DBA128F9065}" dt="2025-01-14T11:08:01.273" v="2519" actId="700"/>
          <ac:spMkLst>
            <pc:docMk/>
            <pc:sldMk cId="1801708149" sldId="412"/>
            <ac:spMk id="2" creationId="{C9457F27-E26E-BA7A-2DA2-C971C0C1BCD5}"/>
          </ac:spMkLst>
        </pc:spChg>
        <pc:spChg chg="add mod ord">
          <ac:chgData name="Uwe Ricken" userId="f02567aecbed924b" providerId="LiveId" clId="{1A2427D0-6737-4371-A118-8DBA128F9065}" dt="2025-01-14T11:36:08.727" v="2904" actId="552"/>
          <ac:spMkLst>
            <pc:docMk/>
            <pc:sldMk cId="1801708149" sldId="412"/>
            <ac:spMk id="4" creationId="{83DB3B61-B683-3CFE-20FD-9F3CABCAA591}"/>
          </ac:spMkLst>
        </pc:spChg>
        <pc:spChg chg="add mod ord">
          <ac:chgData name="Uwe Ricken" userId="f02567aecbed924b" providerId="LiveId" clId="{1A2427D0-6737-4371-A118-8DBA128F9065}" dt="2025-01-14T11:19:08.894" v="2712" actId="14100"/>
          <ac:spMkLst>
            <pc:docMk/>
            <pc:sldMk cId="1801708149" sldId="412"/>
            <ac:spMk id="5" creationId="{A792CE5F-7AAA-4797-83FD-0C28924E713D}"/>
          </ac:spMkLst>
        </pc:spChg>
        <pc:spChg chg="add mod">
          <ac:chgData name="Uwe Ricken" userId="f02567aecbed924b" providerId="LiveId" clId="{1A2427D0-6737-4371-A118-8DBA128F9065}" dt="2025-01-14T11:37:01.929" v="2907" actId="552"/>
          <ac:spMkLst>
            <pc:docMk/>
            <pc:sldMk cId="1801708149" sldId="412"/>
            <ac:spMk id="7" creationId="{CEFDC2F5-F19C-7D3D-990F-A033FA2C63F9}"/>
          </ac:spMkLst>
        </pc:spChg>
        <pc:spChg chg="add mod">
          <ac:chgData name="Uwe Ricken" userId="f02567aecbed924b" providerId="LiveId" clId="{1A2427D0-6737-4371-A118-8DBA128F9065}" dt="2025-01-14T11:38:28.436" v="2912" actId="113"/>
          <ac:spMkLst>
            <pc:docMk/>
            <pc:sldMk cId="1801708149" sldId="412"/>
            <ac:spMk id="8" creationId="{566CACE5-5C04-DC5C-A1FD-D7736517B967}"/>
          </ac:spMkLst>
        </pc:spChg>
      </pc:sldChg>
      <pc:sldChg chg="modSp mod">
        <pc:chgData name="Uwe Ricken" userId="f02567aecbed924b" providerId="LiveId" clId="{1A2427D0-6737-4371-A118-8DBA128F9065}" dt="2025-01-14T11:39:47.520" v="2913"/>
        <pc:sldMkLst>
          <pc:docMk/>
          <pc:sldMk cId="1838484410" sldId="413"/>
        </pc:sldMkLst>
        <pc:spChg chg="mod">
          <ac:chgData name="Uwe Ricken" userId="f02567aecbed924b" providerId="LiveId" clId="{1A2427D0-6737-4371-A118-8DBA128F9065}" dt="2025-01-14T11:39:47.520" v="2913"/>
          <ac:spMkLst>
            <pc:docMk/>
            <pc:sldMk cId="1838484410" sldId="413"/>
            <ac:spMk id="6" creationId="{B8D0943D-6100-F4BD-4A06-8DD4C3DD2961}"/>
          </ac:spMkLst>
        </pc:spChg>
      </pc:sldChg>
      <pc:sldChg chg="modSp new mod">
        <pc:chgData name="Uwe Ricken" userId="f02567aecbed924b" providerId="LiveId" clId="{1A2427D0-6737-4371-A118-8DBA128F9065}" dt="2025-01-14T13:22:16.035" v="3628" actId="113"/>
        <pc:sldMkLst>
          <pc:docMk/>
          <pc:sldMk cId="1557963411" sldId="414"/>
        </pc:sldMkLst>
        <pc:spChg chg="mod">
          <ac:chgData name="Uwe Ricken" userId="f02567aecbed924b" providerId="LiveId" clId="{1A2427D0-6737-4371-A118-8DBA128F9065}" dt="2025-01-14T12:53:01.055" v="2934" actId="20577"/>
          <ac:spMkLst>
            <pc:docMk/>
            <pc:sldMk cId="1557963411" sldId="414"/>
            <ac:spMk id="2" creationId="{BD7CA13F-10D9-7E71-B338-9F5121F93161}"/>
          </ac:spMkLst>
        </pc:spChg>
        <pc:spChg chg="mod">
          <ac:chgData name="Uwe Ricken" userId="f02567aecbed924b" providerId="LiveId" clId="{1A2427D0-6737-4371-A118-8DBA128F9065}" dt="2025-01-14T13:03:21.133" v="3153" actId="2711"/>
          <ac:spMkLst>
            <pc:docMk/>
            <pc:sldMk cId="1557963411" sldId="414"/>
            <ac:spMk id="3" creationId="{EEC6D34F-0FF4-4947-0AB4-0ABDA9AEE7E4}"/>
          </ac:spMkLst>
        </pc:spChg>
        <pc:spChg chg="mod">
          <ac:chgData name="Uwe Ricken" userId="f02567aecbed924b" providerId="LiveId" clId="{1A2427D0-6737-4371-A118-8DBA128F9065}" dt="2025-01-14T13:22:16.035" v="3628" actId="113"/>
          <ac:spMkLst>
            <pc:docMk/>
            <pc:sldMk cId="1557963411" sldId="414"/>
            <ac:spMk id="4" creationId="{3CCAAAA9-9588-F7D2-4AC6-5AF4D2026F4A}"/>
          </ac:spMkLst>
        </pc:spChg>
      </pc:sldChg>
      <pc:sldChg chg="addSp delSp modSp new mod modClrScheme modAnim chgLayout">
        <pc:chgData name="Uwe Ricken" userId="f02567aecbed924b" providerId="LiveId" clId="{1A2427D0-6737-4371-A118-8DBA128F9065}" dt="2025-01-14T13:19:32.840" v="3624" actId="113"/>
        <pc:sldMkLst>
          <pc:docMk/>
          <pc:sldMk cId="1802229307" sldId="415"/>
        </pc:sldMkLst>
        <pc:spChg chg="mod ord">
          <ac:chgData name="Uwe Ricken" userId="f02567aecbed924b" providerId="LiveId" clId="{1A2427D0-6737-4371-A118-8DBA128F9065}" dt="2025-01-14T13:10:52.957" v="3159" actId="700"/>
          <ac:spMkLst>
            <pc:docMk/>
            <pc:sldMk cId="1802229307" sldId="415"/>
            <ac:spMk id="2" creationId="{CE02BC71-3678-25A1-071A-07084C90BF54}"/>
          </ac:spMkLst>
        </pc:spChg>
        <pc:spChg chg="add mod ord">
          <ac:chgData name="Uwe Ricken" userId="f02567aecbed924b" providerId="LiveId" clId="{1A2427D0-6737-4371-A118-8DBA128F9065}" dt="2025-01-14T13:15:52.346" v="3603" actId="113"/>
          <ac:spMkLst>
            <pc:docMk/>
            <pc:sldMk cId="1802229307" sldId="415"/>
            <ac:spMk id="6" creationId="{3F0AB9A1-730D-5767-3CAB-E5DAE46B3D59}"/>
          </ac:spMkLst>
        </pc:spChg>
        <pc:spChg chg="add mod ord">
          <ac:chgData name="Uwe Ricken" userId="f02567aecbed924b" providerId="LiveId" clId="{1A2427D0-6737-4371-A118-8DBA128F9065}" dt="2025-01-14T13:19:32.840" v="3624" actId="113"/>
          <ac:spMkLst>
            <pc:docMk/>
            <pc:sldMk cId="1802229307" sldId="415"/>
            <ac:spMk id="7" creationId="{8839A508-30AA-8373-9BE1-301A5CDDD37A}"/>
          </ac:spMkLst>
        </pc:spChg>
      </pc:sldChg>
      <pc:sldChg chg="modSp mod">
        <pc:chgData name="Uwe Ricken" userId="f02567aecbed924b" providerId="LiveId" clId="{1A2427D0-6737-4371-A118-8DBA128F9065}" dt="2025-01-14T14:25:00.885" v="3657" actId="20577"/>
        <pc:sldMkLst>
          <pc:docMk/>
          <pc:sldMk cId="2095976659" sldId="416"/>
        </pc:sldMkLst>
        <pc:spChg chg="mod">
          <ac:chgData name="Uwe Ricken" userId="f02567aecbed924b" providerId="LiveId" clId="{1A2427D0-6737-4371-A118-8DBA128F9065}" dt="2025-01-14T14:25:00.885" v="3657" actId="20577"/>
          <ac:spMkLst>
            <pc:docMk/>
            <pc:sldMk cId="2095976659" sldId="416"/>
            <ac:spMk id="6" creationId="{AF345D9A-D331-0865-9B02-D9AAD5795DE1}"/>
          </ac:spMkLst>
        </pc:spChg>
      </pc:sldChg>
      <pc:sldChg chg="modSp mod ord">
        <pc:chgData name="Uwe Ricken" userId="f02567aecbed924b" providerId="LiveId" clId="{1A2427D0-6737-4371-A118-8DBA128F9065}" dt="2025-01-14T15:17:13.675" v="3666"/>
        <pc:sldMkLst>
          <pc:docMk/>
          <pc:sldMk cId="1092457844" sldId="417"/>
        </pc:sldMkLst>
        <pc:spChg chg="mod">
          <ac:chgData name="Uwe Ricken" userId="f02567aecbed924b" providerId="LiveId" clId="{1A2427D0-6737-4371-A118-8DBA128F9065}" dt="2025-01-14T14:25:40.950" v="3660" actId="20577"/>
          <ac:spMkLst>
            <pc:docMk/>
            <pc:sldMk cId="1092457844" sldId="417"/>
            <ac:spMk id="6" creationId="{B5883A40-BBF6-77B1-AB34-C22DA0DE3C0D}"/>
          </ac:spMkLst>
        </pc:spChg>
      </pc:sldChg>
      <pc:sldChg chg="modSp new mod">
        <pc:chgData name="Uwe Ricken" userId="f02567aecbed924b" providerId="LiveId" clId="{1A2427D0-6737-4371-A118-8DBA128F9065}" dt="2025-01-16T06:30:48.944" v="3839" actId="20577"/>
        <pc:sldMkLst>
          <pc:docMk/>
          <pc:sldMk cId="3428533439" sldId="418"/>
        </pc:sldMkLst>
        <pc:spChg chg="mod">
          <ac:chgData name="Uwe Ricken" userId="f02567aecbed924b" providerId="LiveId" clId="{1A2427D0-6737-4371-A118-8DBA128F9065}" dt="2025-01-16T06:30:48.944" v="3839" actId="20577"/>
          <ac:spMkLst>
            <pc:docMk/>
            <pc:sldMk cId="3428533439" sldId="418"/>
            <ac:spMk id="2" creationId="{2A3264E0-24FE-E149-9A05-7A55138956C4}"/>
          </ac:spMkLst>
        </pc:spChg>
        <pc:spChg chg="mod">
          <ac:chgData name="Uwe Ricken" userId="f02567aecbed924b" providerId="LiveId" clId="{1A2427D0-6737-4371-A118-8DBA128F9065}" dt="2025-01-16T06:29:39.169" v="3812" actId="20577"/>
          <ac:spMkLst>
            <pc:docMk/>
            <pc:sldMk cId="3428533439" sldId="418"/>
            <ac:spMk id="3" creationId="{938B2AD5-9256-A860-6A02-A7B832125BD8}"/>
          </ac:spMkLst>
        </pc:spChg>
        <pc:spChg chg="mod">
          <ac:chgData name="Uwe Ricken" userId="f02567aecbed924b" providerId="LiveId" clId="{1A2427D0-6737-4371-A118-8DBA128F9065}" dt="2025-01-16T06:12:47.213" v="3699" actId="20577"/>
          <ac:spMkLst>
            <pc:docMk/>
            <pc:sldMk cId="3428533439" sldId="418"/>
            <ac:spMk id="4" creationId="{6529DE0E-DF48-01F2-5B3F-B2F38FF8212C}"/>
          </ac:spMkLst>
        </pc:spChg>
      </pc:sldChg>
      <pc:sldChg chg="modSp add mod">
        <pc:chgData name="Uwe Ricken" userId="f02567aecbed924b" providerId="LiveId" clId="{1A2427D0-6737-4371-A118-8DBA128F9065}" dt="2025-01-16T06:28:13.263" v="3807"/>
        <pc:sldMkLst>
          <pc:docMk/>
          <pc:sldMk cId="1636923485" sldId="419"/>
        </pc:sldMkLst>
        <pc:spChg chg="mod">
          <ac:chgData name="Uwe Ricken" userId="f02567aecbed924b" providerId="LiveId" clId="{1A2427D0-6737-4371-A118-8DBA128F9065}" dt="2025-01-16T06:28:13.263" v="3807"/>
          <ac:spMkLst>
            <pc:docMk/>
            <pc:sldMk cId="1636923485" sldId="419"/>
            <ac:spMk id="4" creationId="{64E7A141-E4E7-944A-8BC4-71108A728FB3}"/>
          </ac:spMkLst>
        </pc:spChg>
        <pc:spChg chg="mod">
          <ac:chgData name="Uwe Ricken" userId="f02567aecbed924b" providerId="LiveId" clId="{1A2427D0-6737-4371-A118-8DBA128F9065}" dt="2025-01-16T06:27:56.881" v="3805" actId="207"/>
          <ac:spMkLst>
            <pc:docMk/>
            <pc:sldMk cId="1636923485" sldId="419"/>
            <ac:spMk id="31" creationId="{800FB698-148A-816B-0BD5-3DB9E556C687}"/>
          </ac:spMkLst>
        </pc:spChg>
        <pc:spChg chg="mod">
          <ac:chgData name="Uwe Ricken" userId="f02567aecbed924b" providerId="LiveId" clId="{1A2427D0-6737-4371-A118-8DBA128F9065}" dt="2025-01-16T06:27:41.149" v="3801" actId="20577"/>
          <ac:spMkLst>
            <pc:docMk/>
            <pc:sldMk cId="1636923485" sldId="419"/>
            <ac:spMk id="40" creationId="{F35C09BA-7FA7-0811-D16A-78FD05C97EC1}"/>
          </ac:spMkLst>
        </pc:spChg>
      </pc:sldChg>
      <pc:sldChg chg="modSp mod modShow">
        <pc:chgData name="Uwe Ricken" userId="f02567aecbed924b" providerId="LiveId" clId="{1A2427D0-6737-4371-A118-8DBA128F9065}" dt="2025-01-24T09:31:32.088" v="4292" actId="729"/>
        <pc:sldMkLst>
          <pc:docMk/>
          <pc:sldMk cId="1713644362" sldId="420"/>
        </pc:sldMkLst>
        <pc:spChg chg="mod">
          <ac:chgData name="Uwe Ricken" userId="f02567aecbed924b" providerId="LiveId" clId="{1A2427D0-6737-4371-A118-8DBA128F9065}" dt="2025-01-16T06:31:53.031" v="3847" actId="20577"/>
          <ac:spMkLst>
            <pc:docMk/>
            <pc:sldMk cId="1713644362" sldId="420"/>
            <ac:spMk id="2" creationId="{7F765AD7-55B6-1DF3-29A5-EE77CF782D4D}"/>
          </ac:spMkLst>
        </pc:spChg>
        <pc:spChg chg="mod">
          <ac:chgData name="Uwe Ricken" userId="f02567aecbed924b" providerId="LiveId" clId="{1A2427D0-6737-4371-A118-8DBA128F9065}" dt="2025-01-16T06:32:07.152" v="3867" actId="20577"/>
          <ac:spMkLst>
            <pc:docMk/>
            <pc:sldMk cId="1713644362" sldId="420"/>
            <ac:spMk id="3" creationId="{15F1E6B8-5AAC-FB5C-C34B-5A823EE380DB}"/>
          </ac:spMkLst>
        </pc:spChg>
      </pc:sldChg>
      <pc:sldChg chg="addSp delSp modSp new mod modClrScheme chgLayout">
        <pc:chgData name="Uwe Ricken" userId="f02567aecbed924b" providerId="LiveId" clId="{1A2427D0-6737-4371-A118-8DBA128F9065}" dt="2025-01-24T07:12:40.554" v="4209" actId="20577"/>
        <pc:sldMkLst>
          <pc:docMk/>
          <pc:sldMk cId="920116788" sldId="422"/>
        </pc:sldMkLst>
        <pc:spChg chg="add mod ord">
          <ac:chgData name="Uwe Ricken" userId="f02567aecbed924b" providerId="LiveId" clId="{1A2427D0-6737-4371-A118-8DBA128F9065}" dt="2025-01-24T05:31:43.029" v="3929" actId="26606"/>
          <ac:spMkLst>
            <pc:docMk/>
            <pc:sldMk cId="920116788" sldId="422"/>
            <ac:spMk id="5" creationId="{B6F77BBF-034A-A53E-C4B8-E4039AC9F0F3}"/>
          </ac:spMkLst>
        </pc:spChg>
        <pc:spChg chg="add mod">
          <ac:chgData name="Uwe Ricken" userId="f02567aecbed924b" providerId="LiveId" clId="{1A2427D0-6737-4371-A118-8DBA128F9065}" dt="2025-01-24T07:12:40.554" v="4209" actId="20577"/>
          <ac:spMkLst>
            <pc:docMk/>
            <pc:sldMk cId="920116788" sldId="422"/>
            <ac:spMk id="12" creationId="{DD5F1E84-96EA-2FC2-EB23-C97E371DEE20}"/>
          </ac:spMkLst>
        </pc:spChg>
        <pc:picChg chg="add mod">
          <ac:chgData name="Uwe Ricken" userId="f02567aecbed924b" providerId="LiveId" clId="{1A2427D0-6737-4371-A118-8DBA128F9065}" dt="2025-01-24T05:31:43.029" v="3929" actId="26606"/>
          <ac:picMkLst>
            <pc:docMk/>
            <pc:sldMk cId="920116788" sldId="422"/>
            <ac:picMk id="7" creationId="{5341E920-2BA9-C6AC-D645-F3BC0BFB52EB}"/>
          </ac:picMkLst>
        </pc:picChg>
      </pc:sldChg>
      <pc:sldChg chg="addSp delSp modSp new mod modClrScheme chgLayout">
        <pc:chgData name="Uwe Ricken" userId="f02567aecbed924b" providerId="LiveId" clId="{1A2427D0-6737-4371-A118-8DBA128F9065}" dt="2025-01-24T09:31:10.302" v="4290" actId="3064"/>
        <pc:sldMkLst>
          <pc:docMk/>
          <pc:sldMk cId="2437456303" sldId="423"/>
        </pc:sldMkLst>
        <pc:spChg chg="mod">
          <ac:chgData name="Uwe Ricken" userId="f02567aecbed924b" providerId="LiveId" clId="{1A2427D0-6737-4371-A118-8DBA128F9065}" dt="2025-01-24T09:30:08.336" v="4240" actId="26606"/>
          <ac:spMkLst>
            <pc:docMk/>
            <pc:sldMk cId="2437456303" sldId="423"/>
            <ac:spMk id="2" creationId="{06014617-AB2E-808E-0B42-52ED11EB55ED}"/>
          </ac:spMkLst>
        </pc:spChg>
        <pc:spChg chg="add mod">
          <ac:chgData name="Uwe Ricken" userId="f02567aecbed924b" providerId="LiveId" clId="{1A2427D0-6737-4371-A118-8DBA128F9065}" dt="2025-01-24T09:31:10.302" v="4290" actId="3064"/>
          <ac:spMkLst>
            <pc:docMk/>
            <pc:sldMk cId="2437456303" sldId="423"/>
            <ac:spMk id="10" creationId="{C7B0856A-A2EE-78E5-350C-60DBD561D9E5}"/>
          </ac:spMkLst>
        </pc:spChg>
        <pc:picChg chg="add mod">
          <ac:chgData name="Uwe Ricken" userId="f02567aecbed924b" providerId="LiveId" clId="{1A2427D0-6737-4371-A118-8DBA128F9065}" dt="2025-01-24T09:30:08.336" v="4240" actId="26606"/>
          <ac:picMkLst>
            <pc:docMk/>
            <pc:sldMk cId="2437456303" sldId="423"/>
            <ac:picMk id="5" creationId="{4C28F2EC-6E87-8CE0-48A7-BA1F0713823D}"/>
          </ac:picMkLst>
        </pc:picChg>
      </pc:sldChg>
      <pc:sldMasterChg chg="modSp del mod modSldLayout">
        <pc:chgData name="Uwe Ricken" userId="f02567aecbed924b" providerId="LiveId" clId="{1A2427D0-6737-4371-A118-8DBA128F9065}" dt="2025-01-14T08:35:20.859" v="1716" actId="2696"/>
        <pc:sldMasterMkLst>
          <pc:docMk/>
          <pc:sldMasterMk cId="1453452408" sldId="2147483703"/>
        </pc:sldMasterMkLst>
        <pc:sldLayoutChg chg="modSp mod">
          <pc:chgData name="Uwe Ricken" userId="f02567aecbed924b" providerId="LiveId" clId="{1A2427D0-6737-4371-A118-8DBA128F9065}" dt="2025-01-06T10:17:22.342" v="560" actId="1076"/>
          <pc:sldLayoutMkLst>
            <pc:docMk/>
            <pc:sldMasterMk cId="1453452408" sldId="2147483703"/>
            <pc:sldLayoutMk cId="4171961626" sldId="2147483710"/>
          </pc:sldLayoutMkLst>
        </pc:sldLayoutChg>
      </pc:sldMasterChg>
      <pc:sldMasterChg chg="delSldLayout">
        <pc:chgData name="Uwe Ricken" userId="f02567aecbed924b" providerId="LiveId" clId="{1A2427D0-6737-4371-A118-8DBA128F9065}" dt="2025-01-14T14:25:57.576" v="3661" actId="2696"/>
        <pc:sldMasterMkLst>
          <pc:docMk/>
          <pc:sldMasterMk cId="3096280651" sldId="2147483712"/>
        </pc:sldMasterMkLst>
        <pc:sldLayoutChg chg="del">
          <pc:chgData name="Uwe Ricken" userId="f02567aecbed924b" providerId="LiveId" clId="{1A2427D0-6737-4371-A118-8DBA128F9065}" dt="2025-01-14T14:25:57.576" v="3661" actId="2696"/>
          <pc:sldLayoutMkLst>
            <pc:docMk/>
            <pc:sldMasterMk cId="3096280651" sldId="2147483712"/>
            <pc:sldLayoutMk cId="3972249829" sldId="214748371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29D602-B047-4652-A1DD-04AA0BB7B6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E9372-52AD-433E-88BE-A16424BEF3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F6230-2838-4043-9CA3-A2A874F24C87}" type="datetimeFigureOut">
              <a:rPr lang="de-DE" smtClean="0"/>
              <a:t>28.01.2025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04090-3791-4BEA-9EA3-93CC426D4A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5025AE-CF47-450F-B43F-A6ECAAA92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9D05B-FF27-4E21-B403-ACFC48B5A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96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415-10F7-418B-9CE5-4D962F0C15FB}" type="datetimeFigureOut">
              <a:rPr lang="de-DE" smtClean="0"/>
              <a:t>28.01.2025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3E00D-603F-4318-A48C-2AD6684A64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685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2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0274-40CE-E8E6-A1D0-F888C4757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FBC09E-37DF-9048-CE46-47FF30251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2CF916-EC43-5420-91E8-7DA652C80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17CE8-1502-002E-C3EA-6E7A21EA6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955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5FEC-7C18-60B8-98B1-60D0F5B8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E642F-23D6-52E3-EBD2-5C2DF0A17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3AA8CF4-52D7-91A4-F045-1784645DF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E34B57-B026-F483-9802-E5E07F12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F278B-D5A7-0FFB-9C66-23775372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5EE32D1-EC05-6FE9-A95E-7C7100A01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8C2355A-641D-3232-2A9E-7348360E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039D8-BDAC-EA7E-228E-DF567A476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5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A96E-71BA-289A-3D45-754BB0152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2E0865-059E-FDFE-33EE-8352408AD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BE7C63-7F7F-7B9F-129D-62000911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9E9330-7789-9E66-2127-E60F799AC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6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000 - Basics about relations indexes partitions allocation </a:t>
            </a:r>
            <a:r>
              <a:rPr lang="fr-FR" dirty="0" err="1"/>
              <a:t>units</a:t>
            </a:r>
            <a:r>
              <a:rPr lang="fr-FR" dirty="0"/>
              <a:t> pages </a:t>
            </a:r>
            <a:r>
              <a:rPr lang="fr-FR" dirty="0" err="1"/>
              <a:t>etc.sql</a:t>
            </a:r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344A-B714-4F18-AE6B-1553157C32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0108-A838-6D7B-5903-63A05D5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AC786E-E564-C408-7089-505E6AEF6A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FF9AA4-E097-0545-E034-5F088B39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9B9CC9-B6FF-4652-2D7A-97B953874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6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83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4E83-EF48-6D28-7C3A-A1520626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5B6E0-C5F0-3CEC-4022-39A939C63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1C4E8D-10BD-FFF8-A51D-5B7322266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A93D0-2801-9B3A-9B34-90E6151D0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65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2DA8-06CE-1411-E80C-659A8000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76DE58-7E78-A4D5-47C0-118F4F42C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7654E82-AA98-6299-DAC8-F44108734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CBC502-ACFB-8616-4AA0-F7D6ADD25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517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AE29-9ABF-F542-9A40-B766E441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E00009-8C4D-A4B7-5F63-0845C3C1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A8A4E36-BF90-066A-8D8C-E7FBB1128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1C589B-05E7-E316-06F4-D74C1EC75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8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276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3E00D-603F-4318-A48C-2AD6684A640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9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4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67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571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5" orient="horz" pos="232" userDrawn="1">
          <p15:clr>
            <a:srgbClr val="FBAE40"/>
          </p15:clr>
        </p15:guide>
        <p15:guide id="6" orient="horz" pos="2160" userDrawn="1">
          <p15:clr>
            <a:srgbClr val="FBAE40"/>
          </p15:clr>
        </p15:guide>
        <p15:guide id="7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6" cy="11160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5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977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6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09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6" y="441326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971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6" y="1678742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55" indent="0">
              <a:buNone/>
              <a:defRPr sz="1600">
                <a:latin typeface="Lucida Console" panose="020B0609040504020204" pitchFamily="49" charset="0"/>
              </a:defRPr>
            </a:lvl2pPr>
            <a:lvl3pPr marL="914308" indent="0">
              <a:buNone/>
              <a:defRPr sz="1600">
                <a:latin typeface="Lucida Console" panose="020B0609040504020204" pitchFamily="49" charset="0"/>
              </a:defRPr>
            </a:lvl3pPr>
            <a:lvl4pPr marL="1371462" indent="0">
              <a:buNone/>
              <a:defRPr sz="1600">
                <a:latin typeface="Lucida Console" panose="020B0609040504020204" pitchFamily="49" charset="0"/>
              </a:defRPr>
            </a:lvl4pPr>
            <a:lvl5pPr marL="1828618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>
            <a:lvl1pPr marL="228589" indent="-228589">
              <a:buFont typeface="Arial" panose="020B0604020202020204" pitchFamily="34" charset="0"/>
              <a:buChar char="•"/>
              <a:defRPr sz="1600"/>
            </a:lvl1pPr>
            <a:lvl2pPr marL="457143" indent="0">
              <a:buNone/>
              <a:defRPr sz="1467"/>
            </a:lvl2pPr>
            <a:lvl3pPr marL="914286" indent="0">
              <a:buNone/>
              <a:defRPr sz="1200"/>
            </a:lvl3pPr>
            <a:lvl4pPr marL="1371430" indent="0">
              <a:buNone/>
              <a:defRPr sz="1067"/>
            </a:lvl4pPr>
            <a:lvl5pPr marL="1828573" indent="0">
              <a:buNone/>
              <a:defRPr sz="1067"/>
            </a:lvl5pPr>
            <a:lvl6pPr marL="2285718" indent="0">
              <a:buNone/>
              <a:defRPr sz="1067"/>
            </a:lvl6pPr>
            <a:lvl7pPr marL="2742858" indent="0">
              <a:buNone/>
              <a:defRPr sz="1067"/>
            </a:lvl7pPr>
            <a:lvl8pPr marL="3200000" indent="0">
              <a:buNone/>
              <a:defRPr sz="1067"/>
            </a:lvl8pPr>
            <a:lvl9pPr marL="3657143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38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7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2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9131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2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7" y="1665290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E3090C9-CD56-60CA-9231-B8662A341995}"/>
              </a:ext>
            </a:extLst>
          </p:cNvPr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feld 7"/>
          <p:cNvSpPr txBox="1"/>
          <p:nvPr/>
        </p:nvSpPr>
        <p:spPr>
          <a:xfrm>
            <a:off x="9648395" y="6429773"/>
            <a:ext cx="2296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bg1"/>
                </a:solidFill>
              </a:rPr>
              <a:t>© db</a:t>
            </a:r>
            <a:r>
              <a:rPr lang="en-US" sz="1200" b="1" baseline="0" noProof="0" dirty="0">
                <a:solidFill>
                  <a:schemeClr val="bg1"/>
                </a:solidFill>
              </a:rPr>
              <a:t> Berater GmbH (</a:t>
            </a:r>
            <a:fld id="{918F7804-3F46-47BC-B8F6-F601438D5C89}" type="datetimeyyyy">
              <a:rPr lang="en-US" sz="1200" b="1" baseline="0" noProof="0" smtClean="0">
                <a:solidFill>
                  <a:schemeClr val="bg1"/>
                </a:solidFill>
              </a:rPr>
              <a:t>2025</a:t>
            </a:fld>
            <a:r>
              <a:rPr lang="en-US" sz="1200" b="1" baseline="0" noProof="0" dirty="0">
                <a:solidFill>
                  <a:schemeClr val="bg1"/>
                </a:solidFill>
              </a:rPr>
              <a:t>)</a:t>
            </a:r>
            <a:endParaRPr lang="en-US" sz="1200" b="1" noProof="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0584" y="6429773"/>
            <a:ext cx="484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bg2"/>
                </a:solidFill>
              </a:rPr>
              <a:t>Author</a:t>
            </a:r>
            <a:r>
              <a:rPr lang="en-US" sz="1200" b="1" noProof="0" dirty="0">
                <a:solidFill>
                  <a:schemeClr val="bg1"/>
                </a:solidFill>
              </a:rPr>
              <a:t>: Uwe Ricken (Data Platform MVP / MCM)</a:t>
            </a:r>
          </a:p>
        </p:txBody>
      </p:sp>
    </p:spTree>
    <p:extLst>
      <p:ext uri="{BB962C8B-B14F-4D97-AF65-F5344CB8AC3E}">
        <p14:creationId xmlns:p14="http://schemas.microsoft.com/office/powerpoint/2010/main" val="30962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berater.de/downloads/ERP_Demo_2012.bak" TargetMode="External"/><Relationship Id="rId2" Type="http://schemas.openxmlformats.org/officeDocument/2006/relationships/hyperlink" Target="https://github.com/db-berater/partitioning-for-beginn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microsoft.com/fwlink/?linkid=2220149&amp;clcid=0x407&amp;culture=de-de&amp;country=de" TargetMode="External"/><Relationship Id="rId4" Type="http://schemas.openxmlformats.org/officeDocument/2006/relationships/hyperlink" Target="https://github.com/ErikEJ/SqlQueryStres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bsky.app/profile/sqlbambi.bsky.social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db--berater-de.translate.goog/2024/10/debunking-myths-about-partitioning-in-microsoft-sql-server/?_x_tr_sl=de&amp;_x_tr_tl=en&amp;_x_tr_hl=de&amp;_x_tr_pto=wap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for Beginners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Microsoft SQL Server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15995B-9B35-F236-3C2A-C035490B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" y="368300"/>
            <a:ext cx="1257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E2A77-9896-443D-A462-19931C2A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Benefits of Partitioning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61FAF-D0A1-4D2A-AB1D-C51368145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8010642" cy="4291960"/>
          </a:xfrm>
        </p:spPr>
        <p:txBody>
          <a:bodyPr>
            <a:normAutofit/>
          </a:bodyPr>
          <a:lstStyle/>
          <a:p>
            <a:r>
              <a:rPr lang="en-GB" dirty="0"/>
              <a:t>subsets of data can be transferred or access quickly and efficiently, while maintaining the integrity of a data collection. (e.g. loading data from an OLTP to an OLAP system)</a:t>
            </a:r>
          </a:p>
          <a:p>
            <a:r>
              <a:rPr lang="en-GB" dirty="0"/>
              <a:t>Maintenance operations can be performed on one or more partitions quickly. The operations are more efficient because they target only these data subsets, instead of the whole table.</a:t>
            </a:r>
          </a:p>
          <a:p>
            <a:r>
              <a:rPr lang="en-GB" dirty="0"/>
              <a:t>Query performance </a:t>
            </a:r>
            <a:r>
              <a:rPr lang="en-GB" dirty="0">
                <a:solidFill>
                  <a:srgbClr val="FF0000"/>
                </a:solidFill>
              </a:rPr>
              <a:t>may</a:t>
            </a:r>
            <a:r>
              <a:rPr lang="en-GB" dirty="0"/>
              <a:t> </a:t>
            </a:r>
            <a:r>
              <a:rPr lang="en-GB" dirty="0">
                <a:solidFill>
                  <a:srgbClr val="FF0000"/>
                </a:solidFill>
              </a:rPr>
              <a:t>be</a:t>
            </a:r>
            <a:r>
              <a:rPr lang="en-GB" dirty="0"/>
              <a:t> improved.</a:t>
            </a:r>
            <a:br>
              <a:rPr lang="en-GB" dirty="0"/>
            </a:br>
            <a:r>
              <a:rPr lang="en-GB" dirty="0"/>
              <a:t>Do not trust people saying that partitioning has boosted their system!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50C69C1-15E0-88B2-091F-5E9B66B14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06308"/>
              </p:ext>
            </p:extLst>
          </p:nvPr>
        </p:nvGraphicFramePr>
        <p:xfrm>
          <a:off x="8495059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8687C65-68B1-71BB-8464-6351934E00E5}"/>
              </a:ext>
            </a:extLst>
          </p:cNvPr>
          <p:cNvSpPr txBox="1"/>
          <p:nvPr/>
        </p:nvSpPr>
        <p:spPr>
          <a:xfrm>
            <a:off x="8495059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9877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2B3D460-AB87-D1B6-68D6-88C07CC3F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8741"/>
            <a:ext cx="5761040" cy="4558548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COUNT_BIG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(*)         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order_records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DATE_BUCKET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OPTION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MAXDOP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4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29B0B0-CF35-ADDE-14AE-569285961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Partition Elimination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requires always the partition key as a predicate in your query</a:t>
            </a:r>
          </a:p>
          <a:p>
            <a:r>
              <a:rPr lang="en-US" dirty="0"/>
              <a:t>Drawbacks</a:t>
            </a:r>
          </a:p>
          <a:p>
            <a:pPr lvl="1"/>
            <a:r>
              <a:rPr lang="en-US" dirty="0"/>
              <a:t>Queries against partitioned tables will run slowly when it comes to aggregations</a:t>
            </a:r>
            <a:br>
              <a:rPr lang="en-US" dirty="0"/>
            </a:br>
            <a:r>
              <a:rPr lang="en-US" dirty="0"/>
              <a:t>If the partition key is not a predicate for your Nonaligned you will always suffer from FULL SCAN operations.</a:t>
            </a:r>
          </a:p>
          <a:p>
            <a:pPr lvl="1"/>
            <a:r>
              <a:rPr lang="en-US" dirty="0"/>
              <a:t>Indexes will be created as aligned indexes as default. This can cause problem when you run queries against it without knowing this! </a:t>
            </a:r>
          </a:p>
          <a:p>
            <a:pPr lvl="1"/>
            <a:r>
              <a:rPr lang="en-US" dirty="0"/>
              <a:t>Nonaligned indexes avoid optimized handling of data management!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LOCK ESCALATION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Switch IN/OUT</a:t>
            </a:r>
          </a:p>
          <a:p>
            <a:pPr marL="742905" lvl="1" indent="-285750">
              <a:buFontTx/>
              <a:buChar char="-"/>
            </a:pPr>
            <a:r>
              <a:rPr lang="en-US" dirty="0"/>
              <a:t>Partition MERGE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F4A2A08-32DD-D426-D1C9-1DBF1B7D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/ drawbacks of partitioned tables!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0CD167C-541A-6445-AF9A-2CE7FD657D00}"/>
              </a:ext>
            </a:extLst>
          </p:cNvPr>
          <p:cNvGrpSpPr/>
          <p:nvPr/>
        </p:nvGrpSpPr>
        <p:grpSpPr>
          <a:xfrm>
            <a:off x="6096000" y="4221088"/>
            <a:ext cx="5724525" cy="1825067"/>
            <a:chOff x="5368064" y="3958014"/>
            <a:chExt cx="6452461" cy="2088141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3B1E6604-AE22-8E7E-F4D0-F6CA345B4E00}"/>
                </a:ext>
              </a:extLst>
            </p:cNvPr>
            <p:cNvGrpSpPr/>
            <p:nvPr/>
          </p:nvGrpSpPr>
          <p:grpSpPr>
            <a:xfrm>
              <a:off x="5368064" y="3958014"/>
              <a:ext cx="6452461" cy="2088141"/>
              <a:chOff x="5368064" y="3958014"/>
              <a:chExt cx="6452461" cy="2088141"/>
            </a:xfrm>
          </p:grpSpPr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C6C4A099-173C-6171-4875-880D6BDF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8064" y="3958014"/>
                <a:ext cx="6452461" cy="18817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30E603E1-115B-A9DD-5212-D1DB9B9AB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9046" y="5179259"/>
                <a:ext cx="3791479" cy="866896"/>
              </a:xfrm>
              <a:prstGeom prst="rect">
                <a:avLst/>
              </a:prstGeom>
            </p:spPr>
          </p:pic>
        </p:grp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E2D9D60-8541-FF19-9958-0AA81A81130A}"/>
                </a:ext>
              </a:extLst>
            </p:cNvPr>
            <p:cNvSpPr/>
            <p:nvPr/>
          </p:nvSpPr>
          <p:spPr>
            <a:xfrm>
              <a:off x="8029046" y="5361140"/>
              <a:ext cx="3791479" cy="4008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7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Partitioning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Components of Partitioning</a:t>
            </a:r>
          </a:p>
        </p:txBody>
      </p:sp>
    </p:spTree>
    <p:extLst>
      <p:ext uri="{BB962C8B-B14F-4D97-AF65-F5344CB8AC3E}">
        <p14:creationId xmlns:p14="http://schemas.microsoft.com/office/powerpoint/2010/main" val="329445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2EAE3-3A69-4A88-9195-EBE4F787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87396CE-D654-0583-02AC-477B884EC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5F2B5C5-6594-B535-198F-A2F7D8D23BAD}"/>
              </a:ext>
            </a:extLst>
          </p:cNvPr>
          <p:cNvSpPr txBox="1"/>
          <p:nvPr/>
        </p:nvSpPr>
        <p:spPr>
          <a:xfrm>
            <a:off x="1364776" y="1876566"/>
            <a:ext cx="36371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Function</a:t>
            </a:r>
          </a:p>
          <a:p>
            <a:endParaRPr lang="en-US" dirty="0"/>
          </a:p>
          <a:p>
            <a:r>
              <a:rPr lang="en-US" sz="1400" b="0" i="0" dirty="0">
                <a:solidFill>
                  <a:srgbClr val="252525"/>
                </a:solidFill>
                <a:effectLst/>
                <a:latin typeface="Segoe UI" panose="020B0502040204020203" pitchFamily="34" charset="0"/>
              </a:rPr>
              <a:t>A partition function is a function that maps the rows of a partitioned table into partitions based on the values of a partitioning column.</a:t>
            </a:r>
            <a:endParaRPr lang="en-US" sz="1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AB38-40D1-91B9-4CC6-145A71FDDA6B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EEF8466B-B5DE-D934-B2C7-02366A803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4589"/>
              </p:ext>
            </p:extLst>
          </p:nvPr>
        </p:nvGraphicFramePr>
        <p:xfrm>
          <a:off x="6096000" y="1876566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952BDE4-52DD-B5A4-63DF-AC214A30E84D}"/>
              </a:ext>
            </a:extLst>
          </p:cNvPr>
          <p:cNvSpPr txBox="1"/>
          <p:nvPr/>
        </p:nvSpPr>
        <p:spPr>
          <a:xfrm>
            <a:off x="1364776" y="459815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0000FF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997D4ADC-577C-38BA-3734-7423D771C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67412"/>
              </p:ext>
            </p:extLst>
          </p:nvPr>
        </p:nvGraphicFramePr>
        <p:xfrm>
          <a:off x="6096000" y="4362733"/>
          <a:ext cx="42558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609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311382439"/>
                    </a:ext>
                  </a:extLst>
                </a:gridCol>
                <a:gridCol w="1418609">
                  <a:extLst>
                    <a:ext uri="{9D8B030D-6E8A-4147-A177-3AD203B41FA5}">
                      <a16:colId xmlns:a16="http://schemas.microsoft.com/office/drawing/2014/main" val="1785307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 </a:t>
                      </a:r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∞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DBAF911-DC63-1F75-E8FE-29D261E1B92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008728" y="2803666"/>
            <a:ext cx="1087272" cy="1040833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C7E30E7C-4494-11B1-304E-67654C7599A8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008728" y="5013657"/>
            <a:ext cx="1087272" cy="276176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F3E7BFB-A2BB-25B6-9E48-CF7E4D625317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03 -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/01 -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CBEFB-AAD7-4393-941E-46AE820B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Ranges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Function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D03054-6099-4743-92C9-8B06ED278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 functions are created as either </a:t>
            </a:r>
            <a:r>
              <a:rPr lang="en-US" b="1" dirty="0">
                <a:solidFill>
                  <a:srgbClr val="FF0000"/>
                </a:solidFill>
              </a:rPr>
              <a:t>range left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6"/>
                </a:solidFill>
              </a:rPr>
              <a:t>range right </a:t>
            </a:r>
            <a:r>
              <a:rPr lang="en-US" dirty="0"/>
              <a:t>to specify whether the boundary values belong to their left or right partitions: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Range left </a:t>
            </a:r>
            <a:r>
              <a:rPr lang="en-US" dirty="0"/>
              <a:t>means that the actual boundary value belongs to its left partition.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last value in the left partition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Range right </a:t>
            </a:r>
            <a:r>
              <a:rPr lang="en-US" dirty="0"/>
              <a:t>means that the actual boundary value belongs to its right partition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the first value in the right partition.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E093E1-183A-AA7C-5EFA-F91ED20116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4888" y="1700212"/>
            <a:ext cx="4465637" cy="4465637"/>
          </a:xfrm>
        </p:spPr>
      </p:pic>
    </p:spTree>
    <p:extLst>
      <p:ext uri="{BB962C8B-B14F-4D97-AF65-F5344CB8AC3E}">
        <p14:creationId xmlns:p14="http://schemas.microsoft.com/office/powerpoint/2010/main" val="113336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Functions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0542D53-8A4C-7B5D-2DF0-F1ADAFE2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D55B1B-3840-9159-2B54-52412B7852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  <a:p>
            <a:pPr lvl="1"/>
            <a:r>
              <a:rPr lang="en-US" dirty="0"/>
              <a:t>A partition scheme defines how data is distributed across multiple partitions within a table or index based on a partition function. This helps in organizing large datasets for improved </a:t>
            </a:r>
            <a:r>
              <a:rPr lang="en-US" b="1" strike="sngStrike" dirty="0">
                <a:solidFill>
                  <a:srgbClr val="FF0000"/>
                </a:solidFill>
              </a:rPr>
              <a:t>query performance </a:t>
            </a:r>
            <a:r>
              <a:rPr lang="en-US" dirty="0"/>
              <a:t>and manageability.</a:t>
            </a:r>
          </a:p>
          <a:p>
            <a:r>
              <a:rPr lang="en-US" dirty="0"/>
              <a:t>Storage Management</a:t>
            </a:r>
          </a:p>
          <a:p>
            <a:pPr lvl="1"/>
            <a:r>
              <a:rPr lang="en-US" dirty="0"/>
              <a:t>It allows you to map partitions to specific filegroups, enabling efficient storage management and load balancing across different storage volumes.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4BB20D-45BE-1945-328F-17965D560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8799" y="1700213"/>
            <a:ext cx="4471726" cy="4471726"/>
          </a:xfrm>
        </p:spPr>
      </p:pic>
    </p:spTree>
    <p:extLst>
      <p:ext uri="{BB962C8B-B14F-4D97-AF65-F5344CB8AC3E}">
        <p14:creationId xmlns:p14="http://schemas.microsoft.com/office/powerpoint/2010/main" val="60568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19850-1647-47F2-B86F-1F258CE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</a:rPr>
              <a:t>Partition Schemes</a:t>
            </a:r>
            <a:endParaRPr lang="en-GB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69FBD1-F58E-32C0-9E76-8BFCC8E92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374397C-8816-ED9A-0C2D-696921DAEE02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C3ABEB0-1693-9373-7210-693B0B4BAF8D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C1A41D2-6FDF-4933-FDEF-95C51EF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51432"/>
              </p:ext>
            </p:extLst>
          </p:nvPr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8C51BB5-D62F-E26D-149F-0B43FCA9B3E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79030996-8240-66F2-EAEA-430B27CD9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461280"/>
              </p:ext>
            </p:extLst>
          </p:nvPr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49436A-70E6-0893-B509-17E05C7E2202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0D49824-2EDF-D0F9-1466-64801E35F270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F342C5E-A177-A956-7435-AD4F84BA7000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E38F71-F321-FEAE-6122-09AD99D067D9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6BA15A5-42F3-6254-B20E-1354F15F4B84}"/>
              </a:ext>
            </a:extLst>
          </p:cNvPr>
          <p:cNvSpPr txBox="1"/>
          <p:nvPr/>
        </p:nvSpPr>
        <p:spPr>
          <a:xfrm>
            <a:off x="1359446" y="4394559"/>
            <a:ext cx="3637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partition scheme is responsible for the physical storage of the rows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5119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46B7-2A12-AB0E-3E3E-D479F72F3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C25BB-0149-55F0-29CD-CF475F89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GB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/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A6AA57D-8499-141A-5ED6-B7C6853ED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3" y="1695735"/>
                <a:ext cx="1035092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6EB1BB3B-86E4-7EA0-D988-66CEED95F1B0}"/>
              </a:ext>
            </a:extLst>
          </p:cNvPr>
          <p:cNvSpPr txBox="1"/>
          <p:nvPr/>
        </p:nvSpPr>
        <p:spPr>
          <a:xfrm>
            <a:off x="1364776" y="1876566"/>
            <a:ext cx="36371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 Schema</a:t>
            </a:r>
          </a:p>
          <a:p>
            <a:endParaRPr lang="en-US" dirty="0"/>
          </a:p>
          <a:p>
            <a:r>
              <a:rPr lang="en-US" sz="1400" dirty="0"/>
              <a:t>A Partition Scheme is a database object that maps the partitions of a partition function to a set of one or many filegroups.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08D3DE5-FAAB-611F-CA94-1487BFFFE78F}"/>
              </a:ext>
            </a:extLst>
          </p:cNvPr>
          <p:cNvSpPr txBox="1"/>
          <p:nvPr/>
        </p:nvSpPr>
        <p:spPr>
          <a:xfrm>
            <a:off x="1364776" y="3429000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B503F09D-DDBC-FCCC-2577-27807137EDE7}"/>
              </a:ext>
            </a:extLst>
          </p:cNvPr>
          <p:cNvGraphicFramePr>
            <a:graphicFrameLocks noGrp="1"/>
          </p:cNvGraphicFramePr>
          <p:nvPr/>
        </p:nvGraphicFramePr>
        <p:xfrm>
          <a:off x="5386694" y="2917398"/>
          <a:ext cx="23993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677">
                  <a:extLst>
                    <a:ext uri="{9D8B030D-6E8A-4147-A177-3AD203B41FA5}">
                      <a16:colId xmlns:a16="http://schemas.microsoft.com/office/drawing/2014/main" val="1189016768"/>
                    </a:ext>
                  </a:extLst>
                </a:gridCol>
                <a:gridCol w="1199677">
                  <a:extLst>
                    <a:ext uri="{9D8B030D-6E8A-4147-A177-3AD203B41FA5}">
                      <a16:colId xmlns:a16="http://schemas.microsoft.com/office/drawing/2014/main" val="3791265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/>
                        <a:t>partition_id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&lt;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02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&gt;=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3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&gt;=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29309"/>
                  </a:ext>
                </a:extLst>
              </a:tr>
            </a:tbl>
          </a:graphicData>
        </a:graphic>
      </p:graphicFrame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262E698-F084-939B-D8B1-A7BB51386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008728" y="3844498"/>
            <a:ext cx="377966" cy="1"/>
          </a:xfrm>
          <a:prstGeom prst="bentConnector3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C1158C4A-BCB4-451A-2288-36538A7E61AA}"/>
              </a:ext>
            </a:extLst>
          </p:cNvPr>
          <p:cNvGraphicFramePr>
            <a:graphicFrameLocks noGrp="1"/>
          </p:cNvGraphicFramePr>
          <p:nvPr/>
        </p:nvGraphicFramePr>
        <p:xfrm>
          <a:off x="8566289" y="2917398"/>
          <a:ext cx="1884907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907">
                  <a:extLst>
                    <a:ext uri="{9D8B030D-6E8A-4147-A177-3AD203B41FA5}">
                      <a16:colId xmlns:a16="http://schemas.microsoft.com/office/drawing/2014/main" val="376026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Filegroup(s)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16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1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4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scheme 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004790"/>
                  </a:ext>
                </a:extLst>
              </a:tr>
            </a:tbl>
          </a:graphicData>
        </a:graphic>
      </p:graphicFrame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99ACC15-A980-BCC0-B3F5-52EEF1408B11}"/>
              </a:ext>
            </a:extLst>
          </p:cNvPr>
          <p:cNvCxnSpPr/>
          <p:nvPr/>
        </p:nvCxnSpPr>
        <p:spPr>
          <a:xfrm>
            <a:off x="7786048" y="3844498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648E42F-2ED5-B1A1-0CDF-ACF8EAF4098E}"/>
              </a:ext>
            </a:extLst>
          </p:cNvPr>
          <p:cNvCxnSpPr/>
          <p:nvPr/>
        </p:nvCxnSpPr>
        <p:spPr>
          <a:xfrm>
            <a:off x="7786047" y="4201614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E427F0B-E530-2D97-AAE5-6017B00FA6E7}"/>
              </a:ext>
            </a:extLst>
          </p:cNvPr>
          <p:cNvCxnSpPr/>
          <p:nvPr/>
        </p:nvCxnSpPr>
        <p:spPr>
          <a:xfrm>
            <a:off x="7786046" y="4558730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E018697-649F-98FE-20E3-9887D20B155A}"/>
              </a:ext>
            </a:extLst>
          </p:cNvPr>
          <p:cNvCxnSpPr/>
          <p:nvPr/>
        </p:nvCxnSpPr>
        <p:spPr>
          <a:xfrm>
            <a:off x="7786045" y="3489655"/>
            <a:ext cx="79156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938D52C-B376-81B0-3B4D-B52E22F602F7}"/>
              </a:ext>
            </a:extLst>
          </p:cNvPr>
          <p:cNvSpPr txBox="1"/>
          <p:nvPr/>
        </p:nvSpPr>
        <p:spPr>
          <a:xfrm>
            <a:off x="1359445" y="4394559"/>
            <a:ext cx="412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INSERT INTO </a:t>
            </a:r>
            <a:r>
              <a:rPr lang="en-US" sz="1200" b="1" dirty="0" err="1">
                <a:latin typeface="Lucida Console" panose="020B0609040504020204" pitchFamily="49" charset="0"/>
              </a:rPr>
              <a:t>dbo.demo_table</a:t>
            </a:r>
            <a:r>
              <a:rPr lang="en-US" sz="1200" b="1" dirty="0">
                <a:latin typeface="Lucida Console" panose="020B0609040504020204" pitchFamily="49" charset="0"/>
              </a:rPr>
              <a:t> (Id) </a:t>
            </a:r>
            <a:r>
              <a:rPr lang="en-US" sz="12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VALUES</a:t>
            </a:r>
            <a:r>
              <a:rPr lang="en-US" sz="1200" b="1" dirty="0">
                <a:latin typeface="Lucida Console" panose="020B0609040504020204" pitchFamily="49" charset="0"/>
              </a:rPr>
              <a:t> ( 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798854-7985-4013-27EF-34536ECD8802}"/>
              </a:ext>
            </a:extLst>
          </p:cNvPr>
          <p:cNvSpPr txBox="1"/>
          <p:nvPr/>
        </p:nvSpPr>
        <p:spPr>
          <a:xfrm>
            <a:off x="5066215" y="4396603"/>
            <a:ext cx="2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ucida Console" panose="020B0609040504020204" pitchFamily="49" charset="0"/>
              </a:rPr>
              <a:t>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2252AC-F1AE-9CCB-F7A9-D7E00E60F0D8}"/>
              </a:ext>
            </a:extLst>
          </p:cNvPr>
          <p:cNvSpPr txBox="1"/>
          <p:nvPr/>
        </p:nvSpPr>
        <p:spPr>
          <a:xfrm>
            <a:off x="371476" y="6642556"/>
            <a:ext cx="114855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03 – components of partitioning</a:t>
            </a:r>
            <a:r>
              <a:rPr lang="en-US" sz="8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/02 - Example of partition </a:t>
            </a:r>
            <a:r>
              <a:rPr lang="en-US" sz="8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schemes.sql</a:t>
            </a:r>
            <a:endParaRPr lang="en-US" sz="800" b="1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07 L 0.00989 0.0007 C 0.01237 -4.44444E-6 0.01536 0.00139 0.01693 -0.00277 C 0.01797 -0.00625 0.02005 -0.01319 0.02005 -0.01319 C 0.02018 -0.01481 0.02018 -0.01666 0.02044 -0.01805 C 0.02083 -0.02106 0.02161 -0.02361 0.022 -0.02638 C 0.02239 -0.03078 0.02278 -0.03333 0.02318 -0.03819 C 0.02331 -0.0405 0.02344 -0.04282 0.02357 -0.04513 C 0.0237 -0.05486 0.0237 -0.06481 0.02396 -0.0743 C 0.02396 -0.07662 0.02396 -0.0787 0.02435 -0.08055 C 0.02461 -0.08356 0.02539 -0.08611 0.02591 -0.08888 C 0.02656 -0.09398 0.02591 -0.08981 0.02747 -0.09652 C 0.0276 -0.09722 0.0276 -0.09814 0.02786 -0.09861 C 0.02825 -0.09976 0.02969 -0.10231 0.0306 -0.10277 C 0.03333 -0.10509 0.03541 -0.10486 0.0388 -0.10486 L 0.08646 -0.10625 L 0.15364 -0.10694 L 0.36653 -0.10763 C 0.37513 -0.10856 0.37161 -0.10833 0.37708 -0.10833 L 0.37708 -0.10833 L 0.3763 -0.10694 L 0.3763 -0.10694 " pathEditMode="relative" ptsTypes="AAAAAAAAAAAAAAAAAAAA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D1EC5-0173-AD3C-2B33-0FE2B8D7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6006A9-955B-5BAE-AEA2-5A3B57768359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4BE11C3-1298-1698-5B95-5CB0B82CE60C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18FDEE3-2DCB-94C5-9A4F-7179BBEECA73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[PRIMARY]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AE929A-50A1-06C8-90E6-119CD1BBEFE0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6EB8206-D50D-9D82-6F8C-F201B2F8EDC4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DBD048CD-9E97-F4CF-D00A-F094BBFE1802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21807D7D-E7C1-0C27-E483-2F358B4D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0359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Filegroup: [PRIMARY]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122DF083-3383-69A3-A534-6BED58EAD56D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5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66F59-B715-4CE2-83DF-6D035DD5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for </a:t>
            </a:r>
            <a:r>
              <a:rPr lang="de-DE" dirty="0" err="1"/>
              <a:t>this</a:t>
            </a:r>
            <a:r>
              <a:rPr lang="de-DE" dirty="0"/>
              <a:t> Session/Workshop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27BD7-7924-41DC-BF8D-0990B5F36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Scripts and Slide Decks</a:t>
            </a:r>
            <a:br>
              <a:rPr lang="de-DE" dirty="0"/>
            </a:br>
            <a:r>
              <a:rPr lang="de-DE" dirty="0">
                <a:hlinkClick r:id="rId2"/>
              </a:rPr>
              <a:t>https://github.com/db-berater/partitioning-for-beginners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ERP Demo Database (17.00 GB)</a:t>
            </a:r>
            <a:br>
              <a:rPr lang="de-DE" dirty="0"/>
            </a:br>
            <a:r>
              <a:rPr lang="de-DE" dirty="0">
                <a:hlinkClick r:id="rId3"/>
              </a:rPr>
              <a:t>https://db-berater.de/downloads/ERP_Demo_2012.bak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SQLQueryStress</a:t>
            </a:r>
            <a:br>
              <a:rPr lang="de-DE" dirty="0"/>
            </a:br>
            <a:r>
              <a:rPr lang="de-DE" dirty="0">
                <a:hlinkClick r:id="rId4"/>
              </a:rPr>
              <a:t>https://github.com/ErikEJ/SqlQueryStress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Windows Admin Center</a:t>
            </a:r>
            <a:br>
              <a:rPr lang="de-DE" dirty="0"/>
            </a:br>
            <a:r>
              <a:rPr lang="de-DE" dirty="0">
                <a:hlinkClick r:id="rId5"/>
              </a:rPr>
              <a:t>https://go.microsoft.com/fwlink/?linkid=2220149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96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16F3B-756F-79A0-1105-7B092896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CCEBA-DD23-5283-E5D0-EEFAAF0C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DAD8E2-CF18-4445-4A31-82763134376D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CD277-89BC-5303-829E-E7C31E0D4BE0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1ABACAD-7A6D-4968-1D94-92179CB59629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CE82CC9-18D6-764D-DDEC-B11D1A18285E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755E49-9C69-AD74-E261-746020FBD416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5CAE5FA-EBCF-E429-41E1-1DC8F0A475D9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3D544C0B-8EF6-650E-97C0-6422CDD54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74531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E8183-E972-4210-D4F3-4184A3DE4EC9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9023-6EDD-3CBF-178B-B241EE71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6A154-E395-C59B-8DE5-2EDD328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Partitioning</a:t>
            </a:r>
            <a:br>
              <a:rPr lang="en-US" dirty="0"/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j-ea"/>
                <a:cs typeface="+mj-cs"/>
              </a:rPr>
              <a:t>Partition Schemes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D84102-A655-1B86-F233-74E9283F0B00}"/>
              </a:ext>
            </a:extLst>
          </p:cNvPr>
          <p:cNvSpPr txBox="1"/>
          <p:nvPr/>
        </p:nvSpPr>
        <p:spPr>
          <a:xfrm>
            <a:off x="334963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99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53357E-2712-2334-E4C8-F5E1093FBBC1}"/>
              </a:ext>
            </a:extLst>
          </p:cNvPr>
          <p:cNvSpPr txBox="1"/>
          <p:nvPr/>
        </p:nvSpPr>
        <p:spPr>
          <a:xfrm>
            <a:off x="334965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Create a partition function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7141DD-77DC-62AC-B8F6-67F04DF70C9D}"/>
              </a:ext>
            </a:extLst>
          </p:cNvPr>
          <p:cNvSpPr txBox="1"/>
          <p:nvPr/>
        </p:nvSpPr>
        <p:spPr>
          <a:xfrm>
            <a:off x="6096000" y="2041068"/>
            <a:ext cx="3643952" cy="8309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ps_demo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pf_demo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TO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FG01, FG02, FG03, FG04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7B54FE-2E66-D764-9D51-1A42941207A5}"/>
              </a:ext>
            </a:extLst>
          </p:cNvPr>
          <p:cNvSpPr txBox="1"/>
          <p:nvPr/>
        </p:nvSpPr>
        <p:spPr>
          <a:xfrm>
            <a:off x="6096002" y="1665288"/>
            <a:ext cx="3642049" cy="37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a partition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E1BD158-51F8-6AFE-666A-2E8E163F2291}"/>
              </a:ext>
            </a:extLst>
          </p:cNvPr>
          <p:cNvSpPr/>
          <p:nvPr/>
        </p:nvSpPr>
        <p:spPr>
          <a:xfrm>
            <a:off x="2565400" y="2066925"/>
            <a:ext cx="111760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50629F2F-9973-3C43-AA4A-1CD5AED70B05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4534342" y="894908"/>
            <a:ext cx="151517" cy="297180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0A3BFA3E-22AE-4670-1ACC-373AF51A2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4716"/>
              </p:ext>
            </p:extLst>
          </p:nvPr>
        </p:nvGraphicFramePr>
        <p:xfrm>
          <a:off x="334963" y="3785992"/>
          <a:ext cx="9403088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772">
                  <a:extLst>
                    <a:ext uri="{9D8B030D-6E8A-4147-A177-3AD203B41FA5}">
                      <a16:colId xmlns:a16="http://schemas.microsoft.com/office/drawing/2014/main" val="358315823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731495840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291435915"/>
                    </a:ext>
                  </a:extLst>
                </a:gridCol>
                <a:gridCol w="2350772">
                  <a:extLst>
                    <a:ext uri="{9D8B030D-6E8A-4147-A177-3AD203B41FA5}">
                      <a16:colId xmlns:a16="http://schemas.microsoft.com/office/drawing/2014/main" val="337989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[FG04]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67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Partition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Partition 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57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all other values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041992"/>
                  </a:ext>
                </a:extLst>
              </a:tr>
            </a:tbl>
          </a:graphicData>
        </a:graphic>
      </p:graphicFrame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04043997-342A-3C67-4279-1FBFB8B1396A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rot="5400000">
            <a:off x="6020279" y="1888294"/>
            <a:ext cx="913927" cy="2881469"/>
          </a:xfrm>
          <a:prstGeom prst="bentConnector3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7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23CC-506B-E7C4-54DD-E6E0E5E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D554DA9-94B7-33FD-4F60-019F1A51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Schemes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C4F5C1F-18AB-081A-F8AB-7A15695E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BBF89-9BF0-4606-BF4B-6FB79F74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Restrictions and Recommendations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BAB5F9-2DA0-476E-A615-59A9401C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Restrictions</a:t>
            </a:r>
          </a:p>
          <a:p>
            <a:pPr lvl="1"/>
            <a:r>
              <a:rPr lang="en-US" dirty="0"/>
              <a:t>Partitioning is based on a single column called the partition key.</a:t>
            </a:r>
          </a:p>
          <a:p>
            <a:pPr lvl="1"/>
            <a:r>
              <a:rPr lang="en-US" dirty="0"/>
              <a:t>It is possible to use a computed column.</a:t>
            </a:r>
          </a:p>
          <a:p>
            <a:pPr lvl="1"/>
            <a:r>
              <a:rPr lang="en-US" dirty="0"/>
              <a:t>All data types that are valid for use as index columns can be used as a partitioning column</a:t>
            </a:r>
          </a:p>
          <a:p>
            <a:pPr lvl="2"/>
            <a:r>
              <a:rPr lang="en-US" dirty="0"/>
              <a:t>Except Timestamp, Ntext, Text, Image, xml, varchar(max), nvarchar(max),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Recommendation</a:t>
            </a:r>
          </a:p>
          <a:p>
            <a:pPr lvl="1"/>
            <a:r>
              <a:rPr lang="en-US" dirty="0"/>
              <a:t>It is important to select a partition column that is used as a filter for queries.</a:t>
            </a:r>
          </a:p>
          <a:p>
            <a:pPr lvl="1"/>
            <a:r>
              <a:rPr lang="en-US" dirty="0"/>
              <a:t>Using the partition column as a filter will benefit from partition elimination.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305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64E9-59EF-0232-6372-5F9BFAF7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B8E5DC-A82D-5023-2DF1-37629A1C6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Implementation of a partitioned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8D300A-68BD-221B-121A-C233DC7AE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All demos are related to the table [</a:t>
            </a:r>
            <a:r>
              <a:rPr lang="en-GB" dirty="0" err="1"/>
              <a:t>dbo</a:t>
            </a:r>
            <a:r>
              <a:rPr lang="en-GB" dirty="0"/>
              <a:t>].[orders] with ~30.000.000 rows</a:t>
            </a:r>
          </a:p>
        </p:txBody>
      </p:sp>
    </p:spTree>
    <p:extLst>
      <p:ext uri="{BB962C8B-B14F-4D97-AF65-F5344CB8AC3E}">
        <p14:creationId xmlns:p14="http://schemas.microsoft.com/office/powerpoint/2010/main" val="198226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28FEB8-F6D3-FA29-2E51-25743DBF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F3AF3864-2376-D1FA-7080-3A96FD348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95632"/>
              </p:ext>
            </p:extLst>
          </p:nvPr>
        </p:nvGraphicFramePr>
        <p:xfrm>
          <a:off x="371475" y="1925064"/>
          <a:ext cx="219613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33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dbo.orders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2010-01-01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2011-01-01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2012-01-01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FDAF478-6A46-7861-ECBF-A2ECDFFE0759}"/>
              </a:ext>
            </a:extLst>
          </p:cNvPr>
          <p:cNvSpPr txBox="1"/>
          <p:nvPr/>
        </p:nvSpPr>
        <p:spPr>
          <a:xfrm>
            <a:off x="3725438" y="3275111"/>
            <a:ext cx="1944216" cy="3077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pf_o_orderdate</a:t>
            </a:r>
            <a:r>
              <a:rPr lang="en-US" sz="1400" dirty="0">
                <a:solidFill>
                  <a:schemeClr val="accent5"/>
                </a:solidFill>
                <a:latin typeface="Lucida Console" panose="020B0609040504020204" pitchFamily="49" charset="0"/>
              </a:rPr>
              <a:t>()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4F3FCE2-78E4-896C-8EA5-9F9BABDE7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92972"/>
              </p:ext>
            </p:extLst>
          </p:nvPr>
        </p:nvGraphicFramePr>
        <p:xfrm>
          <a:off x="7320136" y="1925064"/>
          <a:ext cx="44644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86493571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987737825"/>
                    </a:ext>
                  </a:extLst>
                </a:gridCol>
                <a:gridCol w="1944215">
                  <a:extLst>
                    <a:ext uri="{9D8B030D-6E8A-4147-A177-3AD203B41FA5}">
                      <a16:colId xmlns:a16="http://schemas.microsoft.com/office/drawing/2014/main" val="353532585"/>
                    </a:ext>
                  </a:extLst>
                </a:gridCol>
              </a:tblGrid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latin typeface="Lucida Console" panose="020B0609040504020204" pitchFamily="49" charset="0"/>
                        </a:rPr>
                        <a:t>ps_o_orderdate</a:t>
                      </a:r>
                      <a:endParaRPr lang="en-US" sz="1400" b="0" dirty="0">
                        <a:latin typeface="Lucida Console" panose="020B0609040504020204" pitchFamily="49" charset="0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Filegroups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Database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164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orders_2010.ndf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97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orders_2011.ndf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339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orders_2012.ndf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0188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0624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9718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197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orders_2023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orders_2023.ndf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254499"/>
                  </a:ext>
                </a:extLst>
              </a:tr>
            </a:tbl>
          </a:graphicData>
        </a:graphic>
      </p:graphicFrame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7D53951-72CA-66F9-7C51-A6105A47117E}"/>
              </a:ext>
            </a:extLst>
          </p:cNvPr>
          <p:cNvSpPr/>
          <p:nvPr/>
        </p:nvSpPr>
        <p:spPr>
          <a:xfrm>
            <a:off x="2567608" y="1925064"/>
            <a:ext cx="1152128" cy="296672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2F196EE2-8231-4D0B-03AB-CE1031C8CE5C}"/>
              </a:ext>
            </a:extLst>
          </p:cNvPr>
          <p:cNvSpPr/>
          <p:nvPr/>
        </p:nvSpPr>
        <p:spPr>
          <a:xfrm>
            <a:off x="5669654" y="1925064"/>
            <a:ext cx="1650482" cy="2966720"/>
          </a:xfrm>
          <a:prstGeom prst="lef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7B14-D873-A358-62B1-F22F85C5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B57AE51-F534-2288-F781-D1BA4B91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73A770-DD55-FCEE-5557-4BBC841C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50FF9-4B15-EF6E-315C-26FEEF51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ECD79-E1F9-E890-FC02-7D6B4C1D5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Use?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7F0D9F-B7EE-208E-32D8-98F0A35776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can we use the Partition Objects with our tables?</a:t>
            </a:r>
          </a:p>
        </p:txBody>
      </p:sp>
    </p:spTree>
    <p:extLst>
      <p:ext uri="{BB962C8B-B14F-4D97-AF65-F5344CB8AC3E}">
        <p14:creationId xmlns:p14="http://schemas.microsoft.com/office/powerpoint/2010/main" val="665795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DB3B61-B683-3CFE-20FD-9F3CABCA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550" y="1699260"/>
            <a:ext cx="6488975" cy="453707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EXISTS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FF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partition_functions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N'pf_demo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’</a:t>
            </a:r>
            <a:b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b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FUNCTION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'2024-02-01'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'2024-03-01'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'2024-04-01’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'2024-05-01'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'2024-06-01'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'2024-07-01'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'2024-08-01’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'2024-09-01'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'2024-10-01'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'2024-11-01'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'2024-12-01’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792CE5F-7AAA-4797-83FD-0C28924E7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700212"/>
            <a:ext cx="5033101" cy="4537078"/>
          </a:xfrm>
        </p:spPr>
        <p:txBody>
          <a:bodyPr/>
          <a:lstStyle/>
          <a:p>
            <a:r>
              <a:rPr lang="en-US" dirty="0"/>
              <a:t>Create the partition function</a:t>
            </a:r>
          </a:p>
          <a:p>
            <a:endParaRPr lang="en-US" dirty="0"/>
          </a:p>
          <a:p>
            <a:r>
              <a:rPr lang="en-US" dirty="0"/>
              <a:t>Create the partition scheme</a:t>
            </a:r>
          </a:p>
          <a:p>
            <a:endParaRPr lang="en-US" dirty="0"/>
          </a:p>
          <a:p>
            <a:r>
              <a:rPr lang="en-US" dirty="0"/>
              <a:t>Create the new table on the partition scheme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457F27-E26E-BA7A-2DA2-C971C0C1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partitioned table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CEFDC2F5-F19C-7D3D-990F-A033FA2C63F9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SCHEME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ps_demo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PARTITION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566CACE5-5C04-DC5C-A1FD-D7736517B967}"/>
              </a:ext>
            </a:extLst>
          </p:cNvPr>
          <p:cNvSpPr txBox="1">
            <a:spLocks/>
          </p:cNvSpPr>
          <p:nvPr/>
        </p:nvSpPr>
        <p:spPr>
          <a:xfrm>
            <a:off x="5331550" y="1699260"/>
            <a:ext cx="6488975" cy="4537077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0" indent="0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1pPr>
            <a:lvl2pPr marL="457155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2pPr>
            <a:lvl3pPr marL="91430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3pPr>
            <a:lvl4pPr marL="1371462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4pPr>
            <a:lvl5pPr marL="1828618" indent="0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demo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o_shippriority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o_clerk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[o_orderstatus]		</a:t>
            </a:r>
            <a:r>
              <a:rPr lang="sv-S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</a:t>
            </a:r>
            <a:r>
              <a:rPr lang="sv-SE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	NULL,</a:t>
            </a:r>
            <a:br>
              <a:rPr lang="sv-S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MONEY	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NULL,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o_comment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it-IT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VARCHAR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79</a:t>
            </a:r>
            <a:r>
              <a:rPr lang="it-IT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	NULL,</a:t>
            </a:r>
            <a:b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o_storekey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		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BIGINT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	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pt-BR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pf_demo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o_orderdate</a:t>
            </a:r>
            <a:r>
              <a:rPr lang="pt-BR" sz="1400" b="1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170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  <p:bldP spid="7" grpId="0" build="p"/>
      <p:bldP spid="7" grpId="1" build="allAtOnce"/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CE63ED-B759-2358-2BCD-019DDCC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an existing table into partitions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21C725-3369-7AD0-4ED5-40C7BACB3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HEAP Table</a:t>
            </a:r>
          </a:p>
          <a:p>
            <a:pPr lvl="1"/>
            <a:r>
              <a:rPr lang="en-US" dirty="0"/>
              <a:t>add a clustered index on the partition scheme</a:t>
            </a:r>
          </a:p>
          <a:p>
            <a:pPr lvl="1"/>
            <a:r>
              <a:rPr lang="en-US" dirty="0"/>
              <a:t>afterwards remove it!</a:t>
            </a:r>
          </a:p>
          <a:p>
            <a:r>
              <a:rPr lang="en-US" dirty="0"/>
              <a:t>Clustered Index Table</a:t>
            </a:r>
          </a:p>
          <a:p>
            <a:pPr lvl="1"/>
            <a:r>
              <a:rPr lang="en-US" dirty="0"/>
              <a:t>remove the clustered index and add it again based on the partition scheme</a:t>
            </a:r>
          </a:p>
          <a:p>
            <a:r>
              <a:rPr lang="en-US" dirty="0"/>
              <a:t>Clustered Columnstore Index</a:t>
            </a:r>
          </a:p>
          <a:p>
            <a:pPr lvl="1"/>
            <a:r>
              <a:rPr lang="en-US" dirty="0"/>
              <a:t>remove the Clustered Columnstore index</a:t>
            </a:r>
          </a:p>
          <a:p>
            <a:pPr lvl="1"/>
            <a:r>
              <a:rPr lang="en-US" dirty="0"/>
              <a:t>Create a row based Clustered Index on the partition scheme</a:t>
            </a:r>
          </a:p>
          <a:p>
            <a:pPr lvl="1"/>
            <a:r>
              <a:rPr lang="en-US" dirty="0"/>
              <a:t>Remove the Clustered Index</a:t>
            </a:r>
          </a:p>
          <a:p>
            <a:pPr lvl="1"/>
            <a:r>
              <a:rPr lang="en-US" dirty="0"/>
              <a:t>Create a Clustered Columnstore Index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NOTE:</a:t>
            </a:r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</a:rPr>
              <a:t>If the [Clustered] Index must be </a:t>
            </a:r>
            <a:r>
              <a:rPr lang="en-US" b="1" i="1" dirty="0">
                <a:solidFill>
                  <a:srgbClr val="FF0000"/>
                </a:solidFill>
              </a:rPr>
              <a:t>UNIQUE</a:t>
            </a:r>
            <a:r>
              <a:rPr lang="en-US" i="1" dirty="0">
                <a:solidFill>
                  <a:srgbClr val="FF0000"/>
                </a:solidFill>
              </a:rPr>
              <a:t> you 	must </a:t>
            </a:r>
            <a:r>
              <a:rPr lang="en-US" b="1" i="1" dirty="0">
                <a:solidFill>
                  <a:srgbClr val="FF0000"/>
                </a:solidFill>
              </a:rPr>
              <a:t>add</a:t>
            </a:r>
            <a:r>
              <a:rPr lang="en-US" i="1" dirty="0">
                <a:solidFill>
                  <a:srgbClr val="FF0000"/>
                </a:solidFill>
              </a:rPr>
              <a:t> the </a:t>
            </a:r>
            <a:r>
              <a:rPr lang="en-US" b="1" i="1" dirty="0">
                <a:solidFill>
                  <a:srgbClr val="FF0000"/>
                </a:solidFill>
              </a:rPr>
              <a:t>partition key </a:t>
            </a:r>
            <a:r>
              <a:rPr lang="en-US" i="1" dirty="0">
                <a:solidFill>
                  <a:srgbClr val="FF0000"/>
                </a:solidFill>
              </a:rPr>
              <a:t>to the Clustered 	Index!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B54DF57-1147-41F2-E441-FF31E9B6AF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2425" y="1665288"/>
            <a:ext cx="4643437" cy="4643437"/>
          </a:xfrm>
        </p:spPr>
      </p:pic>
    </p:spTree>
    <p:extLst>
      <p:ext uri="{BB962C8B-B14F-4D97-AF65-F5344CB8AC3E}">
        <p14:creationId xmlns:p14="http://schemas.microsoft.com/office/powerpoint/2010/main" val="23731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1800" b="0" dirty="0"/>
              <a:t>db </a:t>
            </a:r>
            <a:r>
              <a:rPr lang="de-DE" sz="1800" b="0" dirty="0">
                <a:solidFill>
                  <a:schemeClr val="tx1"/>
                </a:solidFill>
              </a:rPr>
              <a:t>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working in 3rd level support teams for banks, insurances and global industries.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Since May 2013 I am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BlueSky</a:t>
            </a:r>
            <a:r>
              <a:rPr lang="de-DE" sz="1400" dirty="0"/>
              <a:t>:	</a:t>
            </a:r>
            <a:r>
              <a:rPr lang="de-DE" sz="1400" dirty="0">
                <a:hlinkClick r:id="rId5"/>
              </a:rPr>
              <a:t>@sqlbambi</a:t>
            </a: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80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0AB9A1-730D-5767-3CAB-E5DAE46B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SORT_IN_TEMPDB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  <a:p>
            <a:endParaRPr lang="en-US" sz="14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NONCLUSTERED INDEX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nix_demo_orders_o_custkey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dbo.orders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o_custkey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INCLUDE 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o_totalprice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 (SORT_IN_TEMPDB = ON, DROP_EXISTING = ON)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[PRIMARY]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b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839A508-30AA-8373-9BE1-301A5CDDD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Aligned</a:t>
            </a:r>
          </a:p>
          <a:p>
            <a:pPr lvl="1"/>
            <a:r>
              <a:rPr lang="en-US" dirty="0"/>
              <a:t>The index is bound to the partition scheme of the table</a:t>
            </a:r>
          </a:p>
          <a:p>
            <a:r>
              <a:rPr lang="en-US" b="1" dirty="0" err="1"/>
              <a:t>NonAligned</a:t>
            </a:r>
            <a:endParaRPr lang="en-US" b="1" dirty="0"/>
          </a:p>
          <a:p>
            <a:pPr lvl="1"/>
            <a:r>
              <a:rPr lang="en-US" dirty="0"/>
              <a:t>The index is unbound from the partition scheme of the table</a:t>
            </a:r>
          </a:p>
          <a:p>
            <a:r>
              <a:rPr lang="en-US" dirty="0"/>
              <a:t>Creating a nonclustered index on a partitioned table without naming the partition will automatically create an aligned index!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create a nonaligned index you must </a:t>
            </a:r>
            <a:r>
              <a:rPr lang="en-US" b="1" dirty="0"/>
              <a:t>EXPLICIT</a:t>
            </a:r>
            <a:r>
              <a:rPr lang="en-US" dirty="0"/>
              <a:t> name the partition in the creation statement.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02BC71-3678-25A1-071A-07084C90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</p:spTree>
    <p:extLst>
      <p:ext uri="{BB962C8B-B14F-4D97-AF65-F5344CB8AC3E}">
        <p14:creationId xmlns:p14="http://schemas.microsoft.com/office/powerpoint/2010/main" val="180222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CA13F-10D9-7E71-B338-9F5121F9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Nonclustered Indexes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C6D34F-0FF4-4947-0AB4-0ABDA9AEE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can leverage partition elimination, improving query performance by scanning only relevant partitions.</a:t>
            </a:r>
            <a:endParaRPr lang="en-US" dirty="0"/>
          </a:p>
          <a:p>
            <a:pPr lvl="1"/>
            <a:r>
              <a:rPr lang="en-US" dirty="0"/>
              <a:t>easier to manage, as they follow the partitioning scheme of the table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limiting their usefulness for queries that don't involve the partitioning key</a:t>
            </a:r>
          </a:p>
          <a:p>
            <a:pPr lvl="1"/>
            <a:r>
              <a:rPr lang="en-US" b="0" i="0" dirty="0">
                <a:solidFill>
                  <a:srgbClr val="282523"/>
                </a:solidFill>
                <a:effectLst/>
              </a:rPr>
              <a:t>aligned indexes can be complex, especially in environments with high data volume and frequent data modifications.</a:t>
            </a:r>
            <a:endParaRPr lang="en-US" dirty="0"/>
          </a:p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CAAAA9-9588-F7D2-4AC6-5AF4D2026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Nonaligned Indexes</a:t>
            </a:r>
          </a:p>
          <a:p>
            <a:pPr marL="0" indent="0">
              <a:buNone/>
            </a:pPr>
            <a:r>
              <a:rPr lang="en-US" b="1" dirty="0"/>
              <a:t>Pro</a:t>
            </a:r>
          </a:p>
          <a:p>
            <a:pPr lvl="1"/>
            <a:r>
              <a:rPr lang="en-US" dirty="0"/>
              <a:t>Nonaligned indexes can be created on any column, not just the partitioning column.</a:t>
            </a:r>
          </a:p>
          <a:p>
            <a:pPr lvl="1"/>
            <a:r>
              <a:rPr lang="en-US" dirty="0"/>
              <a:t>More flexibility in query optimization.</a:t>
            </a:r>
          </a:p>
          <a:p>
            <a:pPr lvl="1"/>
            <a:r>
              <a:rPr lang="en-US" dirty="0"/>
              <a:t>Improve query performance</a:t>
            </a:r>
          </a:p>
          <a:p>
            <a:pPr marL="0" indent="0">
              <a:buNone/>
            </a:pPr>
            <a:r>
              <a:rPr lang="en-US" b="1" dirty="0"/>
              <a:t>Con</a:t>
            </a:r>
          </a:p>
          <a:p>
            <a:pPr lvl="1"/>
            <a:r>
              <a:rPr lang="en-US" dirty="0"/>
              <a:t>can add complexity to query plans</a:t>
            </a:r>
          </a:p>
          <a:p>
            <a:pPr lvl="1"/>
            <a:r>
              <a:rPr lang="en-US" dirty="0"/>
              <a:t>Queries might not fully benefit from partition elimination</a:t>
            </a:r>
          </a:p>
          <a:p>
            <a:pPr lvl="1"/>
            <a:r>
              <a:rPr lang="en-US" dirty="0"/>
              <a:t>No partition management</a:t>
            </a:r>
            <a:br>
              <a:rPr lang="en-US" dirty="0"/>
            </a:br>
            <a:r>
              <a:rPr lang="en-US" dirty="0"/>
              <a:t>SPLIT() / MERGE / TRUNCATE</a:t>
            </a:r>
          </a:p>
        </p:txBody>
      </p:sp>
    </p:spTree>
    <p:extLst>
      <p:ext uri="{BB962C8B-B14F-4D97-AF65-F5344CB8AC3E}">
        <p14:creationId xmlns:p14="http://schemas.microsoft.com/office/powerpoint/2010/main" val="155796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2E7F-595A-E981-040B-BB6ACD956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8D0943D-6100-F4BD-4A06-8DD4C3DD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Use?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AAA479-CE07-6E15-3CFD-AE375E52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DDFD-F95F-1F41-093F-070165F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840B-FE89-B92A-5005-15D740CB1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A0CFFA-0A58-CDBD-BB9F-17CACAD03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Partitioning has NOTHING to do with performance optimization!</a:t>
            </a: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br>
              <a:rPr lang="en-GB" b="1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  <a:hlinkClick r:id="rId3"/>
              </a:rPr>
              <a:t>Blog Post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508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3A4A96-828C-7B07-D827-FE542B93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I consider?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D6AC26-0DC5-580F-19DC-514F4B8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does NOT optimize your queries!</a:t>
            </a:r>
            <a:br>
              <a:rPr lang="en-US" dirty="0"/>
            </a:br>
            <a:r>
              <a:rPr lang="en-US" dirty="0">
                <a:hlinkClick r:id="rId2"/>
              </a:rPr>
              <a:t>Blog Post – db Berater GmbH</a:t>
            </a:r>
            <a:endParaRPr lang="en-US" dirty="0"/>
          </a:p>
          <a:p>
            <a:r>
              <a:rPr lang="en-US" dirty="0"/>
              <a:t>If you don’t use the partition key as a predicate Microsoft SQL Server will access ALL partitions</a:t>
            </a:r>
          </a:p>
          <a:p>
            <a:r>
              <a:rPr lang="en-US" dirty="0"/>
              <a:t>Partition Elimination will always start before using predicates!</a:t>
            </a:r>
          </a:p>
          <a:p>
            <a:r>
              <a:rPr lang="en-US" dirty="0"/>
              <a:t>Be aware of Nonaligned Indexes!</a:t>
            </a:r>
          </a:p>
          <a:p>
            <a:pPr lvl="1"/>
            <a:r>
              <a:rPr lang="en-US" dirty="0"/>
              <a:t>Good for queries</a:t>
            </a:r>
          </a:p>
          <a:p>
            <a:pPr lvl="1"/>
            <a:r>
              <a:rPr lang="en-US" dirty="0"/>
              <a:t>Bad for Maintenance because they…</a:t>
            </a:r>
          </a:p>
          <a:p>
            <a:pPr lvl="2"/>
            <a:r>
              <a:rPr lang="en-US" dirty="0"/>
              <a:t>Prevent SWITCH Operations</a:t>
            </a:r>
          </a:p>
          <a:p>
            <a:pPr lvl="2"/>
            <a:r>
              <a:rPr lang="en-US" dirty="0"/>
              <a:t>Prevent TRUNCATE Operations</a:t>
            </a:r>
          </a:p>
          <a:p>
            <a:pPr lvl="2"/>
            <a:r>
              <a:rPr lang="en-US" dirty="0"/>
              <a:t>Can not be used until all filegroups are restored!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D505B-A1AB-0598-D818-3A1B02F2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F345D9A-D331-0865-9B02-D9AAD579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Querying Partitioned Data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1D6A469-E158-6C07-1D3C-87692189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7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partitions efficiently</a:t>
            </a:r>
          </a:p>
        </p:txBody>
      </p:sp>
    </p:spTree>
    <p:extLst>
      <p:ext uri="{BB962C8B-B14F-4D97-AF65-F5344CB8AC3E}">
        <p14:creationId xmlns:p14="http://schemas.microsoft.com/office/powerpoint/2010/main" val="2768732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8BBF0-CFEA-1396-C750-329C642B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B283ABF-6ED9-40A8-C411-B4C60CE23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Maintenance becomes critical in big databases.</a:t>
            </a:r>
          </a:p>
          <a:p>
            <a:r>
              <a:rPr lang="en-US" dirty="0"/>
              <a:t>Partitioning can help for efficient management of data and database tasks:</a:t>
            </a:r>
          </a:p>
          <a:p>
            <a:pPr lvl="1"/>
            <a:r>
              <a:rPr lang="en-US" dirty="0"/>
              <a:t>Adding new partition</a:t>
            </a:r>
          </a:p>
          <a:p>
            <a:pPr lvl="1"/>
            <a:r>
              <a:rPr lang="en-US" dirty="0"/>
              <a:t>Deleting a partition</a:t>
            </a:r>
          </a:p>
          <a:p>
            <a:pPr lvl="1"/>
            <a:r>
              <a:rPr lang="en-US" dirty="0"/>
              <a:t>Index Maintenance</a:t>
            </a:r>
          </a:p>
          <a:p>
            <a:pPr lvl="1"/>
            <a:r>
              <a:rPr lang="en-US" dirty="0"/>
              <a:t>Statistics Maintenance</a:t>
            </a:r>
          </a:p>
          <a:p>
            <a:pPr lvl="1"/>
            <a:r>
              <a:rPr lang="en-US" dirty="0"/>
              <a:t>BACKUP database</a:t>
            </a:r>
          </a:p>
          <a:p>
            <a:pPr lvl="1"/>
            <a:r>
              <a:rPr lang="en-US" dirty="0"/>
              <a:t>RESTORE database</a:t>
            </a:r>
          </a:p>
          <a:p>
            <a:r>
              <a:rPr lang="en-US" dirty="0"/>
              <a:t>All mentioned tasks can be managed partition wise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360186F-5E52-168E-BCB9-C2D0EC19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621355"/>
          </a:xfrm>
        </p:spPr>
        <p:txBody>
          <a:bodyPr>
            <a:normAutofit/>
          </a:bodyPr>
          <a:lstStyle/>
          <a:p>
            <a:r>
              <a:rPr lang="en-US" sz="1400" b="1" dirty="0"/>
              <a:t>Adding new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SPLIT()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AB54A81-BA56-33A6-35B5-9F85EA019E36}"/>
              </a:ext>
            </a:extLst>
          </p:cNvPr>
          <p:cNvSpPr txBox="1">
            <a:spLocks/>
          </p:cNvSpPr>
          <p:nvPr/>
        </p:nvSpPr>
        <p:spPr>
          <a:xfrm>
            <a:off x="6192011" y="2301257"/>
            <a:ext cx="5664629" cy="1127743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Deleting existing data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DELETE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TRUNCATE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SWITCH </a:t>
            </a:r>
            <a:r>
              <a:rPr lang="en-US" sz="1400" dirty="0"/>
              <a:t>partition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4B996FC3-C783-775B-9B89-A30F8572189A}"/>
              </a:ext>
            </a:extLst>
          </p:cNvPr>
          <p:cNvSpPr txBox="1">
            <a:spLocks/>
          </p:cNvSpPr>
          <p:nvPr/>
        </p:nvSpPr>
        <p:spPr>
          <a:xfrm>
            <a:off x="6192010" y="3444847"/>
            <a:ext cx="5664629" cy="621356"/>
          </a:xfrm>
          <a:prstGeom prst="rect">
            <a:avLst/>
          </a:prstGeom>
        </p:spPr>
        <p:txBody>
          <a:bodyPr vert="horz" lIns="68579" tIns="34289" rIns="68579" bIns="34289" rtlCol="0">
            <a:normAutofit fontScale="92500"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Index Maintenance</a:t>
            </a:r>
          </a:p>
          <a:p>
            <a:pPr lvl="1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ALTER INDEX [REBUILD/REORGANIZE] … PARTITION = n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4260802B-B03B-8B6D-BD5D-E282A6408EDD}"/>
              </a:ext>
            </a:extLst>
          </p:cNvPr>
          <p:cNvSpPr txBox="1">
            <a:spLocks/>
          </p:cNvSpPr>
          <p:nvPr/>
        </p:nvSpPr>
        <p:spPr>
          <a:xfrm>
            <a:off x="6192010" y="4097560"/>
            <a:ext cx="5664629" cy="57321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Statistics Maintenance</a:t>
            </a:r>
          </a:p>
          <a:p>
            <a:pPr lvl="1"/>
            <a:r>
              <a:rPr lang="en-US" sz="1300" b="1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UPDATE STATISTICS … ON PARTITION</a:t>
            </a:r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F7E85C67-2F6C-8959-04AE-D84F58019814}"/>
              </a:ext>
            </a:extLst>
          </p:cNvPr>
          <p:cNvSpPr txBox="1">
            <a:spLocks/>
          </p:cNvSpPr>
          <p:nvPr/>
        </p:nvSpPr>
        <p:spPr>
          <a:xfrm>
            <a:off x="6192010" y="4670775"/>
            <a:ext cx="5664629" cy="289532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BACKUP / RESTORE … FILEGROUP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CA8E33C0-25B2-330B-ABC8-F335AE72467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6910" y="1975966"/>
            <a:ext cx="2265101" cy="781213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22522A89-6DA7-4AEE-F7C9-E42F11709874}"/>
              </a:ext>
            </a:extLst>
          </p:cNvPr>
          <p:cNvCxnSpPr>
            <a:endCxn id="8" idx="1"/>
          </p:cNvCxnSpPr>
          <p:nvPr/>
        </p:nvCxnSpPr>
        <p:spPr>
          <a:xfrm flipV="1">
            <a:off x="3926910" y="2865129"/>
            <a:ext cx="2265101" cy="219143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68D1AD34-E81E-BAE4-01BD-A0C286CD75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26910" y="3373394"/>
            <a:ext cx="2265100" cy="382131"/>
          </a:xfrm>
          <a:prstGeom prst="bentConnector3">
            <a:avLst>
              <a:gd name="adj1" fmla="val 8179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E0A417C6-CB55-7B6F-EC30-7CA22E516A8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26910" y="3667216"/>
            <a:ext cx="2265100" cy="716951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1B2BB205-654E-9525-DE29-853C5393C0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26910" y="4154273"/>
            <a:ext cx="2265100" cy="661268"/>
          </a:xfrm>
          <a:prstGeom prst="bentConnector3">
            <a:avLst>
              <a:gd name="adj1" fmla="val 82074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12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006D587-BB9C-7C3C-9FB8-E8ECD2B39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83826"/>
          </a:xfrm>
        </p:spPr>
        <p:txBody>
          <a:bodyPr/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(..)</a:t>
            </a:r>
            <a:b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SCHEME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ps_o_orderdate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USED [orders_2024]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SPLIT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'2024-01-01'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AD108A-9FC6-0B36-0BF0-54644BF7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83826"/>
          </a:xfrm>
        </p:spPr>
        <p:txBody>
          <a:bodyPr/>
          <a:lstStyle/>
          <a:p>
            <a:r>
              <a:rPr lang="en-US" dirty="0"/>
              <a:t>Add a new filegroup (optional)</a:t>
            </a:r>
          </a:p>
          <a:p>
            <a:r>
              <a:rPr lang="en-US" dirty="0"/>
              <a:t>Add a new file (optional)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 the new filegroup as the next to use filegroup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 the partition function to add the new filegroup as logical storage path for new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25239-FC2F-427E-9E92-AF8798F3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Partition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B9DC98-A2A1-71F6-9FA8-6751E2803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752992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42FF47D-767F-A56E-AFB8-006233BA8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63901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9" name="Zylinder 8">
            <a:extLst>
              <a:ext uri="{FF2B5EF4-FFF2-40B4-BE49-F238E27FC236}">
                <a16:creationId xmlns:a16="http://schemas.microsoft.com/office/drawing/2014/main" id="{8A6069AE-8933-0979-ADEE-89C72837FC8E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E97E64AB-B9A1-E2CD-6D34-285F72BBE082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7AF01D51-7991-8877-9554-74259A935BFE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4217EDC7-386D-2E70-BF7C-8F5700AFD59B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A3F009E2-446D-3828-5C5F-B66C1BE9204D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E40F10B-624D-3BA0-4106-04D78CF858A9}"/>
              </a:ext>
            </a:extLst>
          </p:cNvPr>
          <p:cNvSpPr/>
          <p:nvPr/>
        </p:nvSpPr>
        <p:spPr>
          <a:xfrm>
            <a:off x="10526656" y="5363568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3CD79F-FB36-B3DC-55DF-1CAB0119D1E9}"/>
              </a:ext>
            </a:extLst>
          </p:cNvPr>
          <p:cNvSpPr txBox="1"/>
          <p:nvPr/>
        </p:nvSpPr>
        <p:spPr>
          <a:xfrm>
            <a:off x="233423" y="4154279"/>
            <a:ext cx="960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...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AECF093-F0F7-D3DC-CA14-26D79E33FECA}"/>
              </a:ext>
            </a:extLst>
          </p:cNvPr>
          <p:cNvSpPr/>
          <p:nvPr/>
        </p:nvSpPr>
        <p:spPr>
          <a:xfrm rot="16200000">
            <a:off x="4914052" y="-156791"/>
            <a:ext cx="443552" cy="9601731"/>
          </a:xfrm>
          <a:prstGeom prst="rightBrac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17305F97-F365-CC44-F76A-759772F5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3387"/>
              </p:ext>
            </p:extLst>
          </p:nvPr>
        </p:nvGraphicFramePr>
        <p:xfrm>
          <a:off x="9936692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8" name="Textfeld 17">
            <a:extLst>
              <a:ext uri="{FF2B5EF4-FFF2-40B4-BE49-F238E27FC236}">
                <a16:creationId xmlns:a16="http://schemas.microsoft.com/office/drawing/2014/main" id="{9125D593-C239-3FD4-415C-E447A7687CC6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301E7F09-E16D-66FB-ED77-EF817145C2B4}"/>
              </a:ext>
            </a:extLst>
          </p:cNvPr>
          <p:cNvSpPr/>
          <p:nvPr/>
        </p:nvSpPr>
        <p:spPr>
          <a:xfrm rot="16200000">
            <a:off x="5874225" y="-1116962"/>
            <a:ext cx="443552" cy="11522073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5B7E32-72F9-8998-00C3-B1F4FF66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DELETE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'2010-12-31’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80FDE2-F521-D663-A612-0CB4AC54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Delete data from a partition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47B611-3707-2130-6CCF-FBFA663C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436AA73-40D0-8FCC-608E-511919EBE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530789"/>
              </p:ext>
            </p:extLst>
          </p:nvPr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253C9DB7-CD78-62F1-BE42-9DE2BCCDA7E3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A2C08ABA-B134-0C3A-6816-136785693F4B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F2FB4E2E-E05B-8E76-EE93-2981384ED942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A937F399-9D8A-8EEC-025D-5A8F96171F54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68B668CA-62DC-5506-21CC-746879935A8C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326F30-E86E-612E-6940-F46DF996FA89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AD4E4B7C-CEFC-4265-13CB-DC43EB6C47BE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C6D194B4-2EDD-D3A6-65D4-FB85438EA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53508"/>
              </p:ext>
            </p:extLst>
          </p:nvPr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DEABCF59-E818-40E0-B906-E654E39ECCFD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8F1268F2-6240-5A07-108E-9487939C9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324178"/>
              </p:ext>
            </p:extLst>
          </p:nvPr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74694E7F-4719-2596-837D-3F232061F22B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10E1C20E-97F8-2A29-F1C1-AF5C915E2A81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990310EE-5D37-F119-ADAF-A6B33A4C7C68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2CFF5C25-C542-21BC-DB00-520DD3BEF6B0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DC4302CA-EA4A-1266-4DD1-ADA5331AF2FD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73E8EBF-DF7F-DAB6-465F-C779988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out and remove an existing partition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35DC6D0C-B0C3-94D8-B059-979F19CDB2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your table has non-aligned indexes a SWITCH() will not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second table on the same partition layout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E3284F9-3520-F85B-0FCE-EC6653046835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0073 - Maintenance - switch out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0C3CB26-CBCB-F16D-E1D8-27AF3B2C1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567342"/>
              </p:ext>
            </p:extLst>
          </p:nvPr>
        </p:nvGraphicFramePr>
        <p:xfrm>
          <a:off x="6192013" y="197306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2D12F030-CEE7-1A32-72AE-C05FE24BECD1}"/>
              </a:ext>
            </a:extLst>
          </p:cNvPr>
          <p:cNvSpPr txBox="1"/>
          <p:nvPr/>
        </p:nvSpPr>
        <p:spPr>
          <a:xfrm>
            <a:off x="6192012" y="166528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dbo.orders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9795BEC8-CA93-8E89-2958-870C1CAF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81897"/>
              </p:ext>
            </p:extLst>
          </p:nvPr>
        </p:nvGraphicFramePr>
        <p:xfrm>
          <a:off x="6155500" y="5263235"/>
          <a:ext cx="566502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05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133005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265598">
                <a:tc>
                  <a:txBody>
                    <a:bodyPr/>
                    <a:lstStyle/>
                    <a:p>
                      <a:r>
                        <a:rPr lang="en-US" sz="1200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2022-01-01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2023-01-01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9E426C7-4FB1-93AC-B112-9E37BFD96F18}"/>
              </a:ext>
            </a:extLst>
          </p:cNvPr>
          <p:cNvSpPr txBox="1"/>
          <p:nvPr/>
        </p:nvSpPr>
        <p:spPr>
          <a:xfrm>
            <a:off x="6155499" y="4955458"/>
            <a:ext cx="225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Lucida Console" panose="020B0609040504020204" pitchFamily="49" charset="0"/>
              </a:rPr>
              <a:t>switch.orders</a:t>
            </a:r>
            <a:endParaRPr lang="en-US" sz="1400" b="1" dirty="0">
              <a:latin typeface="Lucida Console" panose="020B0609040504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FE9CF7-C707-2B71-D032-EE3B9F5798D0}"/>
              </a:ext>
            </a:extLst>
          </p:cNvPr>
          <p:cNvSpPr txBox="1"/>
          <p:nvPr/>
        </p:nvSpPr>
        <p:spPr>
          <a:xfrm>
            <a:off x="6096000" y="2695433"/>
            <a:ext cx="5724525" cy="229348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switch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DATE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o_custkey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BIGINT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o_orderpriority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o_shippriority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 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o_clerk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[o_orderstatus]   </a:t>
            </a:r>
            <a:r>
              <a:rPr lang="sv-SE" sz="12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2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sv-SE" sz="1200" dirty="0">
                <a:solidFill>
                  <a:srgbClr val="808080"/>
                </a:solidFill>
                <a:latin typeface="Consolas" panose="020B0609020204030204" pitchFamily="49" charset="0"/>
              </a:rPr>
              <a:t>)    NULL,</a:t>
            </a:r>
            <a:endParaRPr lang="sv-S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o_totalprice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MONEY  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it-IT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o_comment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]       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79</a:t>
            </a:r>
            <a:r>
              <a:rPr lang="it-IT" sz="1200" dirty="0">
                <a:solidFill>
                  <a:srgbClr val="808080"/>
                </a:solidFill>
                <a:latin typeface="Consolas" panose="020B0609020204030204" pitchFamily="49" charset="0"/>
              </a:rPr>
              <a:t>)NULL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 ps_o_orderdate</a:t>
            </a:r>
            <a:r>
              <a:rPr lang="pt-B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200" dirty="0">
                <a:solidFill>
                  <a:srgbClr val="000000"/>
                </a:solidFill>
                <a:latin typeface="Consolas" panose="020B0609020204030204" pitchFamily="49" charset="0"/>
              </a:rPr>
              <a:t>o_orderdate</a:t>
            </a:r>
            <a:r>
              <a:rPr lang="pt-BR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t-B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6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AB33-07B7-C3C9-4255-F6EB2BF56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102495C-05A0-A39D-A66F-C0B999D5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24736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TRUNCATE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b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onsolas" panose="020B0609020204030204" pitchFamily="49" charset="0"/>
              </a:rPr>
              <a:t>PARTITIONS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@partition_number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pf_o_orderdate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MERGE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RANGE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'2010-01-01’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ERP_Demo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REMOVE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FILEGROUP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[orders_2010]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DE551FE-BC01-7B18-473D-6CFC6DC71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2473637"/>
          </a:xfrm>
        </p:spPr>
        <p:txBody>
          <a:bodyPr/>
          <a:lstStyle/>
          <a:p>
            <a:r>
              <a:rPr lang="en-US" dirty="0"/>
              <a:t>Truncate data from a partition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Redefine the new boundaries of the partition function</a:t>
            </a:r>
          </a:p>
          <a:p>
            <a:r>
              <a:rPr lang="en-US" dirty="0"/>
              <a:t>Drop the database file</a:t>
            </a:r>
          </a:p>
          <a:p>
            <a:r>
              <a:rPr lang="en-US" dirty="0"/>
              <a:t>Drop the filegroup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79FD8A-4783-DEB3-5FE2-B3BDFB32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 and remove an existing partition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70B059-5DD4-4515-403E-6ABFF1A76F18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960173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3700913249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6" name="Zylinder 5">
            <a:extLst>
              <a:ext uri="{FF2B5EF4-FFF2-40B4-BE49-F238E27FC236}">
                <a16:creationId xmlns:a16="http://schemas.microsoft.com/office/drawing/2014/main" id="{C1DDDE1D-D7DB-D3F9-F0BD-BE5F2F2B2125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5F03AFFB-4BDD-7F40-C184-F2FBAA6E4018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D9C1BE42-508F-55AE-B654-692A1CF27BED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2108072F-DDD3-9B2B-16D7-F50085431F5D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6C35446-0426-E4B7-5BF3-9DD921669164}"/>
              </a:ext>
            </a:extLst>
          </p:cNvPr>
          <p:cNvSpPr/>
          <p:nvPr/>
        </p:nvSpPr>
        <p:spPr>
          <a:xfrm>
            <a:off x="8612552" y="5363569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679A436-FF14-3504-7F5F-E11159BF2E7F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‘2010-01-01’, 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‘2024-01-01’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0EB33BF4-6A23-BDD7-B5CA-A19E1D3535B6}"/>
              </a:ext>
            </a:extLst>
          </p:cNvPr>
          <p:cNvSpPr/>
          <p:nvPr/>
        </p:nvSpPr>
        <p:spPr>
          <a:xfrm rot="16200000">
            <a:off x="4914055" y="-156791"/>
            <a:ext cx="443552" cy="9601731"/>
          </a:xfrm>
          <a:prstGeom prst="rightBrace">
            <a:avLst>
              <a:gd name="adj1" fmla="val 8333"/>
              <a:gd name="adj2" fmla="val 41649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F2B7A5-B3F4-B80F-A18F-3F1FC9EA2E3F}"/>
              </a:ext>
            </a:extLst>
          </p:cNvPr>
          <p:cNvGraphicFramePr>
            <a:graphicFrameLocks noGrp="1"/>
          </p:cNvGraphicFramePr>
          <p:nvPr/>
        </p:nvGraphicFramePr>
        <p:xfrm>
          <a:off x="2255306" y="4875410"/>
          <a:ext cx="1932675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675">
                  <a:extLst>
                    <a:ext uri="{9D8B030D-6E8A-4147-A177-3AD203B41FA5}">
                      <a16:colId xmlns:a16="http://schemas.microsoft.com/office/drawing/2014/main" val="1810667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trike="sngStrike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64281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7CAF5AE-1CCD-7D59-3079-C84A9B8EDD00}"/>
              </a:ext>
            </a:extLst>
          </p:cNvPr>
          <p:cNvSpPr txBox="1"/>
          <p:nvPr/>
        </p:nvSpPr>
        <p:spPr>
          <a:xfrm>
            <a:off x="233423" y="4154279"/>
            <a:ext cx="1019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Lucida Console" panose="020B0609040504020204" pitchFamily="49" charset="0"/>
              </a:rPr>
              <a:t>pf_o_orderdate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‘2011-01-01’,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..., 2024-01-01’</a:t>
            </a:r>
            <a:r>
              <a:rPr lang="en-US" sz="1800" dirty="0">
                <a:latin typeface="Lucida Console" panose="020B0609040504020204" pitchFamily="49" charset="0"/>
              </a:rPr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graphicFrame>
        <p:nvGraphicFramePr>
          <p:cNvPr id="15" name="Tabelle 14">
            <a:extLst>
              <a:ext uri="{FF2B5EF4-FFF2-40B4-BE49-F238E27FC236}">
                <a16:creationId xmlns:a16="http://schemas.microsoft.com/office/drawing/2014/main" id="{6A124454-016E-5B33-BC15-FAE2B7890B20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4875410"/>
          <a:ext cx="7681384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346">
                  <a:extLst>
                    <a:ext uri="{9D8B030D-6E8A-4147-A177-3AD203B41FA5}">
                      <a16:colId xmlns:a16="http://schemas.microsoft.com/office/drawing/2014/main" val="3951289425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664462957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824743104"/>
                    </a:ext>
                  </a:extLst>
                </a:gridCol>
                <a:gridCol w="1920346">
                  <a:extLst>
                    <a:ext uri="{9D8B030D-6E8A-4147-A177-3AD203B41FA5}">
                      <a16:colId xmlns:a16="http://schemas.microsoft.com/office/drawing/2014/main" val="1476577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2024-01-01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4530"/>
                  </a:ext>
                </a:extLst>
              </a:tr>
            </a:tbl>
          </a:graphicData>
        </a:graphic>
      </p:graphicFrame>
      <p:sp>
        <p:nvSpPr>
          <p:cNvPr id="16" name="Zylinder 15">
            <a:extLst>
              <a:ext uri="{FF2B5EF4-FFF2-40B4-BE49-F238E27FC236}">
                <a16:creationId xmlns:a16="http://schemas.microsoft.com/office/drawing/2014/main" id="{0A4BF28B-DE1F-F91E-491E-B66FC431D418}"/>
              </a:ext>
            </a:extLst>
          </p:cNvPr>
          <p:cNvSpPr/>
          <p:nvPr/>
        </p:nvSpPr>
        <p:spPr>
          <a:xfrm>
            <a:off x="928047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mdf</a:t>
            </a:r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4EFBF8F7-7C57-E9B7-B6A1-E33E24E7B186}"/>
              </a:ext>
            </a:extLst>
          </p:cNvPr>
          <p:cNvSpPr/>
          <p:nvPr/>
        </p:nvSpPr>
        <p:spPr>
          <a:xfrm>
            <a:off x="2851514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8" name="Zylinder 17">
            <a:extLst>
              <a:ext uri="{FF2B5EF4-FFF2-40B4-BE49-F238E27FC236}">
                <a16:creationId xmlns:a16="http://schemas.microsoft.com/office/drawing/2014/main" id="{EE9E9CDE-3F1D-140F-1EC7-E7D9923A635F}"/>
              </a:ext>
            </a:extLst>
          </p:cNvPr>
          <p:cNvSpPr/>
          <p:nvPr/>
        </p:nvSpPr>
        <p:spPr>
          <a:xfrm>
            <a:off x="4774981" y="5363570"/>
            <a:ext cx="518615" cy="600667"/>
          </a:xfrm>
          <a:prstGeom prst="can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19" name="Zylinder 18">
            <a:extLst>
              <a:ext uri="{FF2B5EF4-FFF2-40B4-BE49-F238E27FC236}">
                <a16:creationId xmlns:a16="http://schemas.microsoft.com/office/drawing/2014/main" id="{1D87E288-1C90-7A8F-70DB-8E22B7ACF95C}"/>
              </a:ext>
            </a:extLst>
          </p:cNvPr>
          <p:cNvSpPr/>
          <p:nvPr/>
        </p:nvSpPr>
        <p:spPr>
          <a:xfrm>
            <a:off x="6698448" y="5363570"/>
            <a:ext cx="518615" cy="60066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ndf</a:t>
            </a:r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CFF51562-CC4C-C985-471C-1D015A330F19}"/>
              </a:ext>
            </a:extLst>
          </p:cNvPr>
          <p:cNvSpPr/>
          <p:nvPr/>
        </p:nvSpPr>
        <p:spPr>
          <a:xfrm rot="16200000">
            <a:off x="3953883" y="803383"/>
            <a:ext cx="443552" cy="7681384"/>
          </a:xfrm>
          <a:prstGeom prst="rightBrace">
            <a:avLst>
              <a:gd name="adj1" fmla="val 8333"/>
              <a:gd name="adj2" fmla="val 52132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53E2E-637B-CDB8-0975-77EEAB728713}"/>
              </a:ext>
            </a:extLst>
          </p:cNvPr>
          <p:cNvSpPr txBox="1"/>
          <p:nvPr/>
        </p:nvSpPr>
        <p:spPr>
          <a:xfrm>
            <a:off x="2470246" y="6416675"/>
            <a:ext cx="7251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0074 - Maintenance - truncate and remove an existing </a:t>
            </a:r>
            <a:r>
              <a:rPr lang="en-US" sz="1000" dirty="0" err="1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partition.sql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2" grpId="0" animBg="1"/>
      <p:bldP spid="14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3264E0-24FE-E149-9A05-7A551389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/*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To optimize loads without locking the whole table</a:t>
            </a:r>
            <a:b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it is mandatory to set LOCK_ESCALATION to AUTO!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*/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orders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LOCK_ESCALATION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GO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B2AD5-9256-A860-6A02-A7B832125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Setting `LOCK_ESCALATION` to `AUTO` in a partitioned table in SQL Server helps to manage lock escalation behavior efficiently.</a:t>
            </a:r>
          </a:p>
          <a:p>
            <a:r>
              <a:rPr lang="en-US" dirty="0"/>
              <a:t>When this option is set to `AUTO`, it allows SQL Server to dynamically choose the appropriate level of lock escalation, either to the table level or to the partition level.</a:t>
            </a:r>
          </a:p>
          <a:p>
            <a:r>
              <a:rPr lang="en-US" dirty="0"/>
              <a:t>By allowing SQL Server to escalate locks at the partition level when necessary, it minimizes the potential for blocking and deadlocking, ensuring better resource management and smoother database operations.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529DE0E-DF48-01F2-5B3F-B2F38FF8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</p:spTree>
    <p:extLst>
      <p:ext uri="{BB962C8B-B14F-4D97-AF65-F5344CB8AC3E}">
        <p14:creationId xmlns:p14="http://schemas.microsoft.com/office/powerpoint/2010/main" val="3428533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B98D-76BD-EAF6-7E46-D2B369C1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01CEFF14-F699-362B-9174-501AC1FC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74E2B07-040C-CDF1-4DEF-4C40F012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87089"/>
              </p:ext>
            </p:extLst>
          </p:nvPr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F8EB0B7E-472A-1EBC-DC1D-5F2EE0BBEBFA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2CF737-2FF1-BD87-1010-360C9F2DF6BC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6B9AD99E-D867-0097-27E1-ACBF0DF14D8F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6773432-8A77-E7E3-188D-9EDF090B2BB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3B32212-A667-1AEB-6132-B64C50D0E9C2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CE5D86B6-D394-C59A-46A8-099830874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12312"/>
              </p:ext>
            </p:extLst>
          </p:nvPr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77014BBA-7EE9-476A-31FC-FC42B262C20B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CA40F18-B658-57EB-D1C8-71139B9ADBA5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26C8A68C-4C36-4FBF-822C-4BAB497F8F83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60498FD-505D-7C11-F328-CED14D53B173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4B23F86A-45B7-4B72-64D4-02B4412EEE73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68232-60E5-384D-6C49-59290D49EB07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454C33E-CA34-A94D-01D0-C922C2456B92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F59DAF0-6ED3-A6EA-4C35-0066CE251804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7D7443C6-30C2-2257-3E10-AB601CD4A2CE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277AADFF-3DF6-5C3A-44CA-C3A46A1DD58A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C4C0F789-FD88-0DCE-3043-842711F49A89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F71F598A-AE8A-230F-A229-370347B9675D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3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866B7-654C-0A9B-931C-90E64484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64E7A141-E4E7-944A-8BC4-71108A72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and Lock Escalation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AC3A02EE-7CDA-316F-E585-E93820CA0C7B}"/>
              </a:ext>
            </a:extLst>
          </p:cNvPr>
          <p:cNvGraphicFramePr>
            <a:graphicFrameLocks noGrp="1"/>
          </p:cNvGraphicFramePr>
          <p:nvPr/>
        </p:nvGraphicFramePr>
        <p:xfrm>
          <a:off x="1814944" y="1564246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761D464-B5FE-F1C2-03F9-BA07EFF811E5}"/>
              </a:ext>
            </a:extLst>
          </p:cNvPr>
          <p:cNvSpPr txBox="1"/>
          <p:nvPr/>
        </p:nvSpPr>
        <p:spPr>
          <a:xfrm>
            <a:off x="2192480" y="3124111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FEABC6B-6C9F-4A70-7CB5-66E0DF3BCDFD}"/>
              </a:ext>
            </a:extLst>
          </p:cNvPr>
          <p:cNvSpPr txBox="1"/>
          <p:nvPr/>
        </p:nvSpPr>
        <p:spPr>
          <a:xfrm>
            <a:off x="2192480" y="4002645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X</a:t>
            </a:r>
            <a:r>
              <a:rPr lang="en-US" sz="1400" b="1" dirty="0"/>
              <a:t>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337BDF9D-9B80-A9B6-DABF-DA8B6F445F09}"/>
              </a:ext>
            </a:extLst>
          </p:cNvPr>
          <p:cNvCxnSpPr>
            <a:cxnSpLocks/>
            <a:stCxn id="28" idx="1"/>
            <a:endCxn id="9" idx="1"/>
          </p:cNvCxnSpPr>
          <p:nvPr/>
        </p:nvCxnSpPr>
        <p:spPr>
          <a:xfrm rot="10800000" flipV="1">
            <a:off x="2192481" y="3805844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FCF77167-1E45-8C75-D224-3739CDBAC9E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2870740" y="2801378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57A2009B-BA39-F76C-182D-86F2A7292E37}"/>
              </a:ext>
            </a:extLst>
          </p:cNvPr>
          <p:cNvSpPr txBox="1"/>
          <p:nvPr/>
        </p:nvSpPr>
        <p:spPr>
          <a:xfrm>
            <a:off x="2198829" y="3651956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>
                <a:solidFill>
                  <a:srgbClr val="FF0000"/>
                </a:solidFill>
              </a:rPr>
              <a:t>IX</a:t>
            </a:r>
            <a:r>
              <a:rPr lang="en-US" sz="1400" b="1" dirty="0"/>
              <a:t>	PAGE</a:t>
            </a:r>
          </a:p>
        </p:txBody>
      </p:sp>
      <p:graphicFrame>
        <p:nvGraphicFramePr>
          <p:cNvPr id="29" name="Tabelle 28">
            <a:extLst>
              <a:ext uri="{FF2B5EF4-FFF2-40B4-BE49-F238E27FC236}">
                <a16:creationId xmlns:a16="http://schemas.microsoft.com/office/drawing/2014/main" id="{EB1CC21C-03AD-6D42-22F4-B23C0ADA0B90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557338"/>
          <a:ext cx="275705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</a:tbl>
          </a:graphicData>
        </a:graphic>
      </p:graphicFrame>
      <p:sp>
        <p:nvSpPr>
          <p:cNvPr id="31" name="Textfeld 30">
            <a:extLst>
              <a:ext uri="{FF2B5EF4-FFF2-40B4-BE49-F238E27FC236}">
                <a16:creationId xmlns:a16="http://schemas.microsoft.com/office/drawing/2014/main" id="{800FB698-148A-816B-0BD5-3DB9E556C687}"/>
              </a:ext>
            </a:extLst>
          </p:cNvPr>
          <p:cNvSpPr txBox="1"/>
          <p:nvPr/>
        </p:nvSpPr>
        <p:spPr>
          <a:xfrm>
            <a:off x="6473536" y="311720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 </a:t>
            </a:r>
            <a:r>
              <a:rPr lang="en-US" sz="1400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10AAE83-1578-BAF9-48A1-48C82BDE6C78}"/>
              </a:ext>
            </a:extLst>
          </p:cNvPr>
          <p:cNvSpPr txBox="1"/>
          <p:nvPr/>
        </p:nvSpPr>
        <p:spPr>
          <a:xfrm>
            <a:off x="6473536" y="3995737"/>
            <a:ext cx="2001982" cy="21113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X	row</a:t>
            </a:r>
          </a:p>
          <a:p>
            <a:pPr>
              <a:tabLst>
                <a:tab pos="360363" algn="l"/>
              </a:tabLst>
            </a:pPr>
            <a:r>
              <a:rPr lang="en-US" sz="1400" b="1" dirty="0"/>
              <a:t>-	row</a:t>
            </a:r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  <a:p>
            <a:pPr marL="285750" indent="-285750">
              <a:buFontTx/>
              <a:buChar char="-"/>
              <a:tabLst>
                <a:tab pos="360363" algn="l"/>
              </a:tabLst>
            </a:pPr>
            <a:endParaRPr lang="en-US" sz="1400" b="1" dirty="0"/>
          </a:p>
        </p:txBody>
      </p: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DF1FB9DF-3D9D-7F1D-7E9A-D096BF432C4B}"/>
              </a:ext>
            </a:extLst>
          </p:cNvPr>
          <p:cNvCxnSpPr>
            <a:cxnSpLocks/>
            <a:stCxn id="36" idx="1"/>
            <a:endCxn id="32" idx="1"/>
          </p:cNvCxnSpPr>
          <p:nvPr/>
        </p:nvCxnSpPr>
        <p:spPr>
          <a:xfrm rot="10800000" flipV="1">
            <a:off x="6473537" y="3798936"/>
            <a:ext cx="6349" cy="1252493"/>
          </a:xfrm>
          <a:prstGeom prst="bentConnector3">
            <a:avLst>
              <a:gd name="adj1" fmla="val 3700567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05E1EA3F-3CEC-A2E2-71E3-7B952BBE536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rot="5400000">
            <a:off x="7151796" y="2794470"/>
            <a:ext cx="645465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75FF7C8-318B-BDAF-718A-3645D35450EA}"/>
              </a:ext>
            </a:extLst>
          </p:cNvPr>
          <p:cNvSpPr txBox="1"/>
          <p:nvPr/>
        </p:nvSpPr>
        <p:spPr>
          <a:xfrm>
            <a:off x="6479885" y="3645048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PAGE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F85B8C7-271F-8FB1-F3EC-84893F75BD2C}"/>
              </a:ext>
            </a:extLst>
          </p:cNvPr>
          <p:cNvSpPr txBox="1"/>
          <p:nvPr/>
        </p:nvSpPr>
        <p:spPr>
          <a:xfrm>
            <a:off x="2656177" y="1971248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35C09BA-7FA7-0811-D16A-78FD05C97EC1}"/>
              </a:ext>
            </a:extLst>
          </p:cNvPr>
          <p:cNvSpPr txBox="1"/>
          <p:nvPr/>
        </p:nvSpPr>
        <p:spPr>
          <a:xfrm>
            <a:off x="6922948" y="2023870"/>
            <a:ext cx="107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IX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EA34606-69B3-5072-2ED6-EE97BD325DB3}"/>
              </a:ext>
            </a:extLst>
          </p:cNvPr>
          <p:cNvSpPr txBox="1"/>
          <p:nvPr/>
        </p:nvSpPr>
        <p:spPr>
          <a:xfrm>
            <a:off x="9424327" y="3446223"/>
            <a:ext cx="2396198" cy="95410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If to much granular locks occur, Microsoft SQL Server will lock the object itself but not the single rows!</a:t>
            </a:r>
          </a:p>
        </p:txBody>
      </p:sp>
      <p:sp>
        <p:nvSpPr>
          <p:cNvPr id="42" name="Geschweifte Klammer rechts 41">
            <a:extLst>
              <a:ext uri="{FF2B5EF4-FFF2-40B4-BE49-F238E27FC236}">
                <a16:creationId xmlns:a16="http://schemas.microsoft.com/office/drawing/2014/main" id="{3D2E44AC-DEBE-16D7-F2B9-8AB1AA748B10}"/>
              </a:ext>
            </a:extLst>
          </p:cNvPr>
          <p:cNvSpPr/>
          <p:nvPr/>
        </p:nvSpPr>
        <p:spPr>
          <a:xfrm>
            <a:off x="8610044" y="3431888"/>
            <a:ext cx="365682" cy="2675234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04E3EE17-74A8-58C7-E6C7-25F41A637F55}"/>
              </a:ext>
            </a:extLst>
          </p:cNvPr>
          <p:cNvCxnSpPr>
            <a:cxnSpLocks/>
            <a:stCxn id="42" idx="1"/>
            <a:endCxn id="41" idx="2"/>
          </p:cNvCxnSpPr>
          <p:nvPr/>
        </p:nvCxnSpPr>
        <p:spPr>
          <a:xfrm rot="10800000" flipH="1">
            <a:off x="8975726" y="4400331"/>
            <a:ext cx="1646700" cy="369175"/>
          </a:xfrm>
          <a:prstGeom prst="bentConnector4">
            <a:avLst>
              <a:gd name="adj1" fmla="val 24304"/>
              <a:gd name="adj2" fmla="val -1190"/>
            </a:avLst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winkelt 51">
            <a:extLst>
              <a:ext uri="{FF2B5EF4-FFF2-40B4-BE49-F238E27FC236}">
                <a16:creationId xmlns:a16="http://schemas.microsoft.com/office/drawing/2014/main" id="{A254D230-DA28-5956-F026-36C5F3C78433}"/>
              </a:ext>
            </a:extLst>
          </p:cNvPr>
          <p:cNvCxnSpPr>
            <a:stCxn id="41" idx="0"/>
          </p:cNvCxnSpPr>
          <p:nvPr/>
        </p:nvCxnSpPr>
        <p:spPr>
          <a:xfrm rot="16200000" flipV="1">
            <a:off x="9079205" y="1903002"/>
            <a:ext cx="1317073" cy="1769370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92011ABF-B120-CE77-1493-F3BD861FF252}"/>
              </a:ext>
            </a:extLst>
          </p:cNvPr>
          <p:cNvCxnSpPr>
            <a:cxnSpLocks/>
            <a:stCxn id="2" idx="1"/>
            <a:endCxn id="28" idx="1"/>
          </p:cNvCxnSpPr>
          <p:nvPr/>
        </p:nvCxnSpPr>
        <p:spPr>
          <a:xfrm rot="10800000" flipH="1" flipV="1">
            <a:off x="1814943" y="2021445"/>
            <a:ext cx="383885" cy="1784399"/>
          </a:xfrm>
          <a:prstGeom prst="bentConnector3">
            <a:avLst>
              <a:gd name="adj1" fmla="val -5954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2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8" grpId="0" animBg="1"/>
      <p:bldP spid="31" grpId="0" animBg="1"/>
      <p:bldP spid="32" grpId="0" animBg="1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7D280-A94D-2AA3-5713-C8C3146B0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5883A40-BBF6-77B1-AB34-C22DA0DE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Partitioning - Maintenance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78F3C6-1BD8-1AF3-BBF2-96CA8AAB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A477E-9B0F-4C11-BC6D-F5C9646C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F8B52-9C08-4F2B-A048-627D6150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keep empty partitions at both ends of the partition range.</a:t>
            </a:r>
          </a:p>
          <a:p>
            <a:pPr lvl="1"/>
            <a:r>
              <a:rPr lang="en-US" dirty="0"/>
              <a:t>Keep the partitions at both ends to guarantee that the partition split and the partition merge don't incur any data movement.</a:t>
            </a:r>
          </a:p>
          <a:p>
            <a:pPr lvl="1"/>
            <a:r>
              <a:rPr lang="en-US" dirty="0"/>
              <a:t>The partition split occurs at the beginning and the partition merge occurs at the end.</a:t>
            </a:r>
          </a:p>
          <a:p>
            <a:r>
              <a:rPr lang="en-US" dirty="0"/>
              <a:t>Avoid splitting or merging populated partitions.</a:t>
            </a:r>
          </a:p>
          <a:p>
            <a:pPr lvl="1"/>
            <a:r>
              <a:rPr lang="en-US" b="1" dirty="0"/>
              <a:t>Splitting or merging populated partitions can be inefficient </a:t>
            </a:r>
            <a:r>
              <a:rPr lang="en-US" dirty="0"/>
              <a:t>because the split or merge may cause as much as four times more log generation and may also cause severe locking.</a:t>
            </a:r>
          </a:p>
          <a:p>
            <a:r>
              <a:rPr lang="en-US" dirty="0"/>
              <a:t>Make sure the ESCALATION MODE for the table is set to AUTO to avoid table locks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201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454D6E-2A85-B8C3-6E6A-5D42232D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65AD7-55B6-1DF3-29A5-EE77CF782D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Database Maintenance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1E6B8-5AAC-FB5C-C34B-5A823EE38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how to manage your database efficiently</a:t>
            </a:r>
          </a:p>
        </p:txBody>
      </p:sp>
    </p:spTree>
    <p:extLst>
      <p:ext uri="{BB962C8B-B14F-4D97-AF65-F5344CB8AC3E}">
        <p14:creationId xmlns:p14="http://schemas.microsoft.com/office/powerpoint/2010/main" val="1713644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14617-AB2E-808E-0B42-52ED11EB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5" y="441326"/>
            <a:ext cx="9037635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Your Feedback is important</a:t>
            </a:r>
          </a:p>
        </p:txBody>
      </p:sp>
      <p:pic>
        <p:nvPicPr>
          <p:cNvPr id="5" name="Inhaltsplatzhalter 4" descr="Ein Bild, das Muster, Grafiken, Pixel, Design enthält.&#10;&#10;Automatisch generierte Beschreibung">
            <a:extLst>
              <a:ext uri="{FF2B5EF4-FFF2-40B4-BE49-F238E27FC236}">
                <a16:creationId xmlns:a16="http://schemas.microsoft.com/office/drawing/2014/main" id="{4C28F2EC-6E87-8CE0-48A7-BA1F071382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7" y="1665288"/>
            <a:ext cx="4572000" cy="4572000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7B0856A-A2EE-78E5-350C-60DBD561D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709" y="1665291"/>
            <a:ext cx="5585331" cy="4571999"/>
          </a:xfrm>
        </p:spPr>
        <p:txBody>
          <a:bodyPr anchor="ctr" anchorCtr="0"/>
          <a:lstStyle/>
          <a:p>
            <a:pPr marL="0" indent="0">
              <a:buNone/>
            </a:pPr>
            <a:r>
              <a:rPr lang="en-US" sz="3600" b="1" dirty="0"/>
              <a:t>Thank you for attending my session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Uwe Ricken</a:t>
            </a:r>
          </a:p>
        </p:txBody>
      </p:sp>
    </p:spTree>
    <p:extLst>
      <p:ext uri="{BB962C8B-B14F-4D97-AF65-F5344CB8AC3E}">
        <p14:creationId xmlns:p14="http://schemas.microsoft.com/office/powerpoint/2010/main" val="243745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9AE4D88-466F-4BA6-917F-396AC5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584846F-DF71-4A64-98B4-A74662F8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Partitioning</a:t>
            </a:r>
          </a:p>
          <a:p>
            <a:pPr lvl="1"/>
            <a:r>
              <a:rPr lang="en-GB" dirty="0"/>
              <a:t>Data Storage Internals</a:t>
            </a:r>
          </a:p>
          <a:p>
            <a:pPr lvl="1"/>
            <a:r>
              <a:rPr lang="en-GB" dirty="0"/>
              <a:t>Partitioning under the Hood</a:t>
            </a:r>
          </a:p>
          <a:p>
            <a:r>
              <a:rPr lang="en-GB" dirty="0"/>
              <a:t>Benefits of Partitioning</a:t>
            </a:r>
          </a:p>
          <a:p>
            <a:r>
              <a:rPr lang="en-GB" dirty="0"/>
              <a:t>Working with Partitioning</a:t>
            </a:r>
          </a:p>
          <a:p>
            <a:pPr lvl="1"/>
            <a:r>
              <a:rPr lang="en-GB" dirty="0"/>
              <a:t>[Partitioning – how it begun]</a:t>
            </a:r>
          </a:p>
          <a:p>
            <a:pPr lvl="1"/>
            <a:r>
              <a:rPr lang="en-GB" dirty="0"/>
              <a:t>Components of Partitioning</a:t>
            </a:r>
          </a:p>
          <a:p>
            <a:pPr lvl="1"/>
            <a:r>
              <a:rPr lang="en-GB" dirty="0"/>
              <a:t>Implementation of Partitioning</a:t>
            </a:r>
          </a:p>
          <a:p>
            <a:pPr lvl="1"/>
            <a:r>
              <a:rPr lang="en-GB" dirty="0"/>
              <a:t>How to use</a:t>
            </a:r>
          </a:p>
          <a:p>
            <a:pPr lvl="1"/>
            <a:r>
              <a:rPr lang="en-GB" dirty="0"/>
              <a:t>Maintenance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Internals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FFEE35D-597D-657C-9DD2-98AA4CBB12BA}"/>
              </a:ext>
            </a:extLst>
          </p:cNvPr>
          <p:cNvGraphicFramePr>
            <a:graphicFrameLocks noGrp="1"/>
          </p:cNvGraphicFramePr>
          <p:nvPr/>
        </p:nvGraphicFramePr>
        <p:xfrm>
          <a:off x="4717473" y="1557339"/>
          <a:ext cx="275705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64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HEAP / (non)clustered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71036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985899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8380978-7EF1-7C6D-50F1-42FCC6BDCCF2}"/>
              </a:ext>
            </a:extLst>
          </p:cNvPr>
          <p:cNvSpPr txBox="1"/>
          <p:nvPr/>
        </p:nvSpPr>
        <p:spPr>
          <a:xfrm>
            <a:off x="1524000" y="3121225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Partition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E1857F-8CC4-2FBA-B688-FEE745D80641}"/>
              </a:ext>
            </a:extLst>
          </p:cNvPr>
          <p:cNvSpPr txBox="1"/>
          <p:nvPr/>
        </p:nvSpPr>
        <p:spPr>
          <a:xfrm>
            <a:off x="3913909" y="3121224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B70746-9C47-DDC4-5BBA-F58255C87287}"/>
              </a:ext>
            </a:extLst>
          </p:cNvPr>
          <p:cNvSpPr txBox="1"/>
          <p:nvPr/>
        </p:nvSpPr>
        <p:spPr>
          <a:xfrm>
            <a:off x="6303818" y="3121223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44C51B-5D75-3479-A9B7-4BB2A934EC24}"/>
              </a:ext>
            </a:extLst>
          </p:cNvPr>
          <p:cNvSpPr txBox="1"/>
          <p:nvPr/>
        </p:nvSpPr>
        <p:spPr>
          <a:xfrm>
            <a:off x="8693727" y="3121222"/>
            <a:ext cx="200198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Partition 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1FDA67-3DEF-19A3-7B1B-A5BE2C181C48}"/>
              </a:ext>
            </a:extLst>
          </p:cNvPr>
          <p:cNvSpPr txBox="1"/>
          <p:nvPr/>
        </p:nvSpPr>
        <p:spPr>
          <a:xfrm>
            <a:off x="1911927" y="4167243"/>
            <a:ext cx="16140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In Row Data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D5E8CD-E5D8-CA36-4A95-12C4DB7BF2FB}"/>
              </a:ext>
            </a:extLst>
          </p:cNvPr>
          <p:cNvSpPr txBox="1"/>
          <p:nvPr/>
        </p:nvSpPr>
        <p:spPr>
          <a:xfrm>
            <a:off x="1911926" y="4695990"/>
            <a:ext cx="161405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Out Of Row Data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5A36BDD-FC3A-203F-8C43-C483A958726E}"/>
              </a:ext>
            </a:extLst>
          </p:cNvPr>
          <p:cNvSpPr txBox="1"/>
          <p:nvPr/>
        </p:nvSpPr>
        <p:spPr>
          <a:xfrm>
            <a:off x="1911925" y="5224737"/>
            <a:ext cx="161405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LOB Data</a:t>
            </a:r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E52FB20E-D74D-18C9-EEF9-17C5F4C20475}"/>
              </a:ext>
            </a:extLst>
          </p:cNvPr>
          <p:cNvCxnSpPr>
            <a:stCxn id="3" idx="1"/>
            <a:endCxn id="9" idx="1"/>
          </p:cNvCxnSpPr>
          <p:nvPr/>
        </p:nvCxnSpPr>
        <p:spPr>
          <a:xfrm rot="10800000" flipH="1" flipV="1">
            <a:off x="1523999" y="3275114"/>
            <a:ext cx="387927" cy="1046018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F2AD60DA-0BF1-A1CE-3DE2-CA1EA5BB9A00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1524000" y="3275113"/>
            <a:ext cx="387926" cy="1574765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1D301CC3-55B2-AB92-A992-397FA3C16E98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 flipH="1" flipV="1">
            <a:off x="1523999" y="3275114"/>
            <a:ext cx="387925" cy="2103512"/>
          </a:xfrm>
          <a:prstGeom prst="bentConnector3">
            <a:avLst>
              <a:gd name="adj1" fmla="val -58929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DF5BF13-B12F-1436-53C2-81C748289861}"/>
              </a:ext>
            </a:extLst>
          </p:cNvPr>
          <p:cNvSpPr txBox="1"/>
          <p:nvPr/>
        </p:nvSpPr>
        <p:spPr>
          <a:xfrm>
            <a:off x="3913909" y="4167242"/>
            <a:ext cx="5546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data stored directly within a table's data row (max: 8,060 Bytes)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20CEFDA-D18E-0C2E-2DA7-3B8CF7923EA2}"/>
              </a:ext>
            </a:extLst>
          </p:cNvPr>
          <p:cNvSpPr txBox="1"/>
          <p:nvPr/>
        </p:nvSpPr>
        <p:spPr>
          <a:xfrm>
            <a:off x="3913909" y="4685107"/>
            <a:ext cx="5863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data stored partially outside of the data row if the row size exceeds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FEC4F98-493F-3161-1C1B-B03801C228C7}"/>
              </a:ext>
            </a:extLst>
          </p:cNvPr>
          <p:cNvSpPr txBox="1"/>
          <p:nvPr/>
        </p:nvSpPr>
        <p:spPr>
          <a:xfrm>
            <a:off x="3913909" y="5224737"/>
            <a:ext cx="41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Large text elements / documents / pictures / …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6443F8-DA91-4D4E-A071-DE7E4C7E3F17}"/>
              </a:ext>
            </a:extLst>
          </p:cNvPr>
          <p:cNvSpPr txBox="1"/>
          <p:nvPr/>
        </p:nvSpPr>
        <p:spPr>
          <a:xfrm>
            <a:off x="777227" y="1579579"/>
            <a:ext cx="394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Heap / Clustered Index / Nonclustered Index is a separate storage object.</a:t>
            </a:r>
          </a:p>
          <a:p>
            <a:r>
              <a:rPr lang="en-US" sz="1400" dirty="0"/>
              <a:t>All have the same internal structure!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4C40BB2B-A7C4-1DF1-E27F-80ADBE6AFF2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138153" y="1163377"/>
            <a:ext cx="344686" cy="357101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0E322AB2-19B4-0FAF-241C-AB5F81C10256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5400000">
            <a:off x="5333109" y="2358331"/>
            <a:ext cx="344685" cy="11811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7D98EF04-EF91-F6A0-126B-49570AC91C77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16200000" flipH="1">
            <a:off x="6528063" y="2344477"/>
            <a:ext cx="344684" cy="1208808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74B1ADE3-770E-E5A5-19C8-F5B8EB3E9C84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23018" y="1149521"/>
            <a:ext cx="344683" cy="359871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DF80FB-3066-43E5-ADB3-77EF9806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Partitioning?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B10437-3C6E-48A8-A019-7A724E13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3" y="1665289"/>
            <a:ext cx="7155601" cy="3201073"/>
          </a:xfrm>
        </p:spPr>
        <p:txBody>
          <a:bodyPr>
            <a:normAutofit/>
          </a:bodyPr>
          <a:lstStyle/>
          <a:p>
            <a:r>
              <a:rPr lang="en-GB" dirty="0"/>
              <a:t>The data of partitioned tables and indexes are divided into units.</a:t>
            </a:r>
          </a:p>
          <a:p>
            <a:r>
              <a:rPr lang="en-GB" dirty="0"/>
              <a:t>Units can be spread across more than one filegroup in a database.</a:t>
            </a:r>
          </a:p>
          <a:p>
            <a:r>
              <a:rPr lang="en-GB" dirty="0"/>
              <a:t>The data is partitioned horizontally, so that groups of rows are mapped into individual partitions.</a:t>
            </a:r>
          </a:p>
          <a:p>
            <a:r>
              <a:rPr lang="en-GB" dirty="0"/>
              <a:t>All partitions of a single index or table must reside in the same database.</a:t>
            </a:r>
          </a:p>
          <a:p>
            <a:r>
              <a:rPr lang="en-GB" dirty="0"/>
              <a:t>The table or index is treated as a single logical entity when queries or updates are performed on the data.</a:t>
            </a:r>
          </a:p>
          <a:p>
            <a:r>
              <a:rPr lang="en-GB" dirty="0"/>
              <a:t>Prior to SQL Server 2016 (13.x) SP1, partitioned tables and indexes were available only in </a:t>
            </a:r>
            <a:r>
              <a:rPr lang="en-GB" b="1" dirty="0">
                <a:solidFill>
                  <a:srgbClr val="FF0000"/>
                </a:solidFill>
              </a:rPr>
              <a:t>SQL Server Enterprise Edition</a:t>
            </a:r>
            <a:r>
              <a:rPr lang="en-GB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F59CA2-EBD3-9B1F-6E7A-12C42AEF3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9" y="1665288"/>
            <a:ext cx="4261546" cy="426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3018-85AB-F52D-D289-9EAE83C1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under the hood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B061BAB-A56C-0F35-72B2-74BE397E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23295"/>
              </p:ext>
            </p:extLst>
          </p:nvPr>
        </p:nvGraphicFramePr>
        <p:xfrm>
          <a:off x="371475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dbo.orders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3F0C7A99-D93F-1373-918A-63A446FF5A0A}"/>
              </a:ext>
            </a:extLst>
          </p:cNvPr>
          <p:cNvSpPr txBox="1"/>
          <p:nvPr/>
        </p:nvSpPr>
        <p:spPr>
          <a:xfrm>
            <a:off x="371475" y="2213928"/>
            <a:ext cx="33254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22499979	</a:t>
            </a:r>
            <a:r>
              <a:rPr lang="en-US" sz="1000" b="1" dirty="0">
                <a:solidFill>
                  <a:srgbClr val="FF0000"/>
                </a:solidFill>
              </a:rPr>
              <a:t>2013-10-09</a:t>
            </a:r>
            <a:r>
              <a:rPr lang="en-US" sz="1000" dirty="0"/>
              <a:t>	1020925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22499965	</a:t>
            </a:r>
            <a:r>
              <a:rPr lang="en-US" sz="1000" b="1" dirty="0">
                <a:solidFill>
                  <a:srgbClr val="FF0000"/>
                </a:solidFill>
              </a:rPr>
              <a:t>2014-11-12</a:t>
            </a:r>
            <a:r>
              <a:rPr lang="en-US" sz="1000" dirty="0"/>
              <a:t>	110962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22500004	</a:t>
            </a:r>
            <a:r>
              <a:rPr lang="en-US" sz="1000" b="1" dirty="0">
                <a:solidFill>
                  <a:srgbClr val="FF0000"/>
                </a:solidFill>
              </a:rPr>
              <a:t>2015-11-13</a:t>
            </a:r>
            <a:r>
              <a:rPr lang="en-US" sz="1000" dirty="0"/>
              <a:t>	393803</a:t>
            </a:r>
          </a:p>
          <a:p>
            <a:r>
              <a:rPr lang="en-US" sz="1000" dirty="0"/>
              <a:t>…</a:t>
            </a:r>
          </a:p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E3A70D9-EB91-C12E-7DB0-BBFAE78BC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780686"/>
              </p:ext>
            </p:extLst>
          </p:nvPr>
        </p:nvGraphicFramePr>
        <p:xfrm>
          <a:off x="4655344" y="1665288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7AF3A747-FB09-4EE7-E2DE-E1928C24600E}"/>
              </a:ext>
            </a:extLst>
          </p:cNvPr>
          <p:cNvSpPr txBox="1"/>
          <p:nvPr/>
        </p:nvSpPr>
        <p:spPr>
          <a:xfrm>
            <a:off x="4655344" y="2183448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11249996	</a:t>
            </a:r>
            <a:r>
              <a:rPr lang="en-US" sz="1000" b="1" dirty="0">
                <a:solidFill>
                  <a:srgbClr val="FF0000"/>
                </a:solidFill>
              </a:rPr>
              <a:t>2010-10-21</a:t>
            </a:r>
            <a:r>
              <a:rPr lang="en-US" sz="1000" dirty="0"/>
              <a:t>	1210007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BF3FA3AB-8BEB-05FA-F8BD-4F5A0F0DB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566"/>
              </p:ext>
            </p:extLst>
          </p:nvPr>
        </p:nvGraphicFramePr>
        <p:xfrm>
          <a:off x="4655344" y="2818735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F4F1FD6-6782-F59A-F0AB-98203958C79F}"/>
              </a:ext>
            </a:extLst>
          </p:cNvPr>
          <p:cNvSpPr txBox="1"/>
          <p:nvPr/>
        </p:nvSpPr>
        <p:spPr>
          <a:xfrm>
            <a:off x="4655344" y="3336895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11249984	</a:t>
            </a:r>
            <a:r>
              <a:rPr lang="en-US" sz="1000" b="1" dirty="0">
                <a:solidFill>
                  <a:srgbClr val="FF0000"/>
                </a:solidFill>
              </a:rPr>
              <a:t>2011-04-01</a:t>
            </a:r>
            <a:r>
              <a:rPr lang="en-US" sz="1000" dirty="0"/>
              <a:t>	949498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938087B-CE4F-C5BA-E088-71B64536A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429768"/>
              </p:ext>
            </p:extLst>
          </p:nvPr>
        </p:nvGraphicFramePr>
        <p:xfrm>
          <a:off x="4655344" y="3972182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FA6D45C-87BD-3CB6-DD56-3B4ED0690645}"/>
              </a:ext>
            </a:extLst>
          </p:cNvPr>
          <p:cNvSpPr txBox="1"/>
          <p:nvPr/>
        </p:nvSpPr>
        <p:spPr>
          <a:xfrm>
            <a:off x="4655344" y="4490342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11250012	</a:t>
            </a:r>
            <a:r>
              <a:rPr lang="en-US" sz="1000" b="1" dirty="0">
                <a:solidFill>
                  <a:srgbClr val="FF0000"/>
                </a:solidFill>
              </a:rPr>
              <a:t>2012-07-03</a:t>
            </a:r>
            <a:r>
              <a:rPr lang="en-US" sz="1000" dirty="0"/>
              <a:t>	1249211</a:t>
            </a:r>
          </a:p>
          <a:p>
            <a:r>
              <a:rPr lang="en-US" sz="1000" dirty="0"/>
              <a:t>…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7F9EDBC2-25B5-CC92-C2F1-83DE6A549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30182"/>
              </p:ext>
            </p:extLst>
          </p:nvPr>
        </p:nvGraphicFramePr>
        <p:xfrm>
          <a:off x="4655344" y="5125629"/>
          <a:ext cx="332546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872294666"/>
                    </a:ext>
                  </a:extLst>
                </a:gridCol>
                <a:gridCol w="917892">
                  <a:extLst>
                    <a:ext uri="{9D8B030D-6E8A-4147-A177-3AD203B41FA5}">
                      <a16:colId xmlns:a16="http://schemas.microsoft.com/office/drawing/2014/main" val="2542042051"/>
                    </a:ext>
                  </a:extLst>
                </a:gridCol>
                <a:gridCol w="816292">
                  <a:extLst>
                    <a:ext uri="{9D8B030D-6E8A-4147-A177-3AD203B41FA5}">
                      <a16:colId xmlns:a16="http://schemas.microsoft.com/office/drawing/2014/main" val="1071245696"/>
                    </a:ext>
                  </a:extLst>
                </a:gridCol>
                <a:gridCol w="689264">
                  <a:extLst>
                    <a:ext uri="{9D8B030D-6E8A-4147-A177-3AD203B41FA5}">
                      <a16:colId xmlns:a16="http://schemas.microsoft.com/office/drawing/2014/main" val="3540005839"/>
                    </a:ext>
                  </a:extLst>
                </a:gridCol>
              </a:tblGrid>
              <a:tr h="23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partition 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01897"/>
                  </a:ext>
                </a:extLst>
              </a:tr>
              <a:tr h="2341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o_orderdate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30636"/>
                  </a:ext>
                </a:extLst>
              </a:tr>
            </a:tbl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B7D379DB-7928-232B-83F2-79AE6EAC1BAD}"/>
              </a:ext>
            </a:extLst>
          </p:cNvPr>
          <p:cNvSpPr txBox="1"/>
          <p:nvPr/>
        </p:nvSpPr>
        <p:spPr>
          <a:xfrm>
            <a:off x="4655344" y="5643789"/>
            <a:ext cx="33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22499989	</a:t>
            </a:r>
            <a:r>
              <a:rPr lang="en-US" sz="1000" b="1" dirty="0">
                <a:solidFill>
                  <a:srgbClr val="FF0000"/>
                </a:solidFill>
              </a:rPr>
              <a:t>2016-10-21</a:t>
            </a:r>
            <a:r>
              <a:rPr lang="en-US" sz="1000" dirty="0"/>
              <a:t>	192829</a:t>
            </a:r>
          </a:p>
          <a:p>
            <a:r>
              <a:rPr lang="en-US" sz="1000" dirty="0"/>
              <a:t>…</a:t>
            </a:r>
          </a:p>
        </p:txBody>
      </p: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5E15B6C-F8D5-9EEB-C9E0-0A4D73992D0B}"/>
              </a:ext>
            </a:extLst>
          </p:cNvPr>
          <p:cNvCxnSpPr>
            <a:endCxn id="6" idx="1"/>
          </p:cNvCxnSpPr>
          <p:nvPr/>
        </p:nvCxnSpPr>
        <p:spPr>
          <a:xfrm flipV="1">
            <a:off x="2793304" y="1924368"/>
            <a:ext cx="1862040" cy="413215"/>
          </a:xfrm>
          <a:prstGeom prst="bentConnector3">
            <a:avLst>
              <a:gd name="adj1" fmla="val 611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er: gewinkelt 16">
            <a:extLst>
              <a:ext uri="{FF2B5EF4-FFF2-40B4-BE49-F238E27FC236}">
                <a16:creationId xmlns:a16="http://schemas.microsoft.com/office/drawing/2014/main" id="{A45AF911-6A11-CED6-0D17-FB8D5CF52D6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793304" y="2666335"/>
            <a:ext cx="1862040" cy="41148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ED33CBA1-4B50-89F4-02C9-258B6E50AEB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93304" y="2948918"/>
            <a:ext cx="1862040" cy="1282344"/>
          </a:xfrm>
          <a:prstGeom prst="bentConnector3">
            <a:avLst>
              <a:gd name="adj1" fmla="val 29483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2BB05CE8-EA37-A201-53A9-3D3FB27EEE3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3304" y="4174437"/>
            <a:ext cx="1862040" cy="1210272"/>
          </a:xfrm>
          <a:prstGeom prst="bentConnector3">
            <a:avLst>
              <a:gd name="adj1" fmla="val 17037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1E012D-D68D-0959-B8C1-58661A6D4406}"/>
              </a:ext>
            </a:extLst>
          </p:cNvPr>
          <p:cNvSpPr/>
          <p:nvPr/>
        </p:nvSpPr>
        <p:spPr>
          <a:xfrm>
            <a:off x="8646946" y="1665288"/>
            <a:ext cx="725654" cy="4378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b="1" dirty="0"/>
              <a:t>FILEGROUP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A1B4AEF8-B1B2-49FB-AB47-1E34D123315F}"/>
              </a:ext>
            </a:extLst>
          </p:cNvPr>
          <p:cNvSpPr/>
          <p:nvPr/>
        </p:nvSpPr>
        <p:spPr>
          <a:xfrm>
            <a:off x="10032572" y="1675852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1145DE31-1008-49F9-2AFD-516103A5572A}"/>
              </a:ext>
            </a:extLst>
          </p:cNvPr>
          <p:cNvCxnSpPr>
            <a:cxnSpLocks/>
            <a:stCxn id="6" idx="3"/>
            <a:endCxn id="52" idx="1"/>
          </p:cNvCxnSpPr>
          <p:nvPr/>
        </p:nvCxnSpPr>
        <p:spPr>
          <a:xfrm>
            <a:off x="7980810" y="1924368"/>
            <a:ext cx="659972" cy="62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CF7E45AE-F316-6D17-182F-0ED07D034955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>
            <a:off x="7980810" y="3077815"/>
            <a:ext cx="666136" cy="3264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6DE73B67-05CA-280C-6254-1057077AE082}"/>
              </a:ext>
            </a:extLst>
          </p:cNvPr>
          <p:cNvCxnSpPr>
            <a:cxnSpLocks/>
            <a:stCxn id="10" idx="3"/>
            <a:endCxn id="55" idx="1"/>
          </p:cNvCxnSpPr>
          <p:nvPr/>
        </p:nvCxnSpPr>
        <p:spPr>
          <a:xfrm flipV="1">
            <a:off x="7980810" y="4229141"/>
            <a:ext cx="666275" cy="2121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B4DEC83D-04C8-4C12-380B-D70AF3EB4CFE}"/>
              </a:ext>
            </a:extLst>
          </p:cNvPr>
          <p:cNvCxnSpPr>
            <a:cxnSpLocks/>
            <a:stCxn id="12" idx="3"/>
            <a:endCxn id="87" idx="1"/>
          </p:cNvCxnSpPr>
          <p:nvPr/>
        </p:nvCxnSpPr>
        <p:spPr>
          <a:xfrm>
            <a:off x="7980810" y="5384709"/>
            <a:ext cx="666136" cy="48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ylinder 36">
            <a:extLst>
              <a:ext uri="{FF2B5EF4-FFF2-40B4-BE49-F238E27FC236}">
                <a16:creationId xmlns:a16="http://schemas.microsoft.com/office/drawing/2014/main" id="{EF4BDEC5-2053-35DB-6497-A9C56C353AAF}"/>
              </a:ext>
            </a:extLst>
          </p:cNvPr>
          <p:cNvSpPr/>
          <p:nvPr/>
        </p:nvSpPr>
        <p:spPr>
          <a:xfrm>
            <a:off x="10032572" y="2683775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38" name="Zylinder 37">
            <a:extLst>
              <a:ext uri="{FF2B5EF4-FFF2-40B4-BE49-F238E27FC236}">
                <a16:creationId xmlns:a16="http://schemas.microsoft.com/office/drawing/2014/main" id="{C15B7464-CA1F-6130-DAFC-29C795DB540C}"/>
              </a:ext>
            </a:extLst>
          </p:cNvPr>
          <p:cNvSpPr/>
          <p:nvPr/>
        </p:nvSpPr>
        <p:spPr>
          <a:xfrm>
            <a:off x="10032572" y="3831884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88719775-17EB-6E91-8CFC-71A440347BD3}"/>
              </a:ext>
            </a:extLst>
          </p:cNvPr>
          <p:cNvCxnSpPr>
            <a:cxnSpLocks/>
            <a:stCxn id="52" idx="3"/>
            <a:endCxn id="27" idx="2"/>
          </p:cNvCxnSpPr>
          <p:nvPr/>
        </p:nvCxnSpPr>
        <p:spPr>
          <a:xfrm>
            <a:off x="9372600" y="1924991"/>
            <a:ext cx="659972" cy="148913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E70297C9-5C85-49AD-9C75-D1E30F4ECFEC}"/>
              </a:ext>
            </a:extLst>
          </p:cNvPr>
          <p:cNvCxnSpPr>
            <a:cxnSpLocks/>
            <a:stCxn id="53" idx="3"/>
            <a:endCxn id="37" idx="2"/>
          </p:cNvCxnSpPr>
          <p:nvPr/>
        </p:nvCxnSpPr>
        <p:spPr>
          <a:xfrm>
            <a:off x="9372600" y="3081079"/>
            <a:ext cx="659972" cy="7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18C37BB-824C-8D9F-66DB-F15A07014397}"/>
              </a:ext>
            </a:extLst>
          </p:cNvPr>
          <p:cNvCxnSpPr>
            <a:cxnSpLocks/>
            <a:stCxn id="55" idx="3"/>
            <a:endCxn id="38" idx="2"/>
          </p:cNvCxnSpPr>
          <p:nvPr/>
        </p:nvCxnSpPr>
        <p:spPr>
          <a:xfrm>
            <a:off x="9372739" y="4229141"/>
            <a:ext cx="659833" cy="79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863C922F-3858-9B0A-9062-71FD385C8BAA}"/>
              </a:ext>
            </a:extLst>
          </p:cNvPr>
          <p:cNvSpPr/>
          <p:nvPr/>
        </p:nvSpPr>
        <p:spPr>
          <a:xfrm>
            <a:off x="8640782" y="1665911"/>
            <a:ext cx="731818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01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E24D2D7-F70C-4A49-FFF1-13E278CE086B}"/>
              </a:ext>
            </a:extLst>
          </p:cNvPr>
          <p:cNvSpPr/>
          <p:nvPr/>
        </p:nvSpPr>
        <p:spPr>
          <a:xfrm>
            <a:off x="8646946" y="2821999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02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CE80E97-20E7-1CD8-0788-0A3D304401EB}"/>
              </a:ext>
            </a:extLst>
          </p:cNvPr>
          <p:cNvSpPr/>
          <p:nvPr/>
        </p:nvSpPr>
        <p:spPr>
          <a:xfrm>
            <a:off x="8647085" y="3970061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03</a:t>
            </a:r>
          </a:p>
        </p:txBody>
      </p:sp>
      <p:sp>
        <p:nvSpPr>
          <p:cNvPr id="85" name="Zylinder 84">
            <a:extLst>
              <a:ext uri="{FF2B5EF4-FFF2-40B4-BE49-F238E27FC236}">
                <a16:creationId xmlns:a16="http://schemas.microsoft.com/office/drawing/2014/main" id="{09554680-044F-92CF-55EA-ABC070802CC7}"/>
              </a:ext>
            </a:extLst>
          </p:cNvPr>
          <p:cNvSpPr/>
          <p:nvPr/>
        </p:nvSpPr>
        <p:spPr>
          <a:xfrm>
            <a:off x="10020528" y="4985119"/>
            <a:ext cx="1091821" cy="796103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1D659A41-BB57-C7CB-7D37-8F604EA1792D}"/>
              </a:ext>
            </a:extLst>
          </p:cNvPr>
          <p:cNvCxnSpPr>
            <a:cxnSpLocks/>
            <a:stCxn id="87" idx="3"/>
            <a:endCxn id="85" idx="2"/>
          </p:cNvCxnSpPr>
          <p:nvPr/>
        </p:nvCxnSpPr>
        <p:spPr>
          <a:xfrm flipV="1">
            <a:off x="9372600" y="5383171"/>
            <a:ext cx="647928" cy="158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46162F4A-CCE4-0627-D133-4E264DB239F4}"/>
              </a:ext>
            </a:extLst>
          </p:cNvPr>
          <p:cNvSpPr/>
          <p:nvPr/>
        </p:nvSpPr>
        <p:spPr>
          <a:xfrm>
            <a:off x="8646946" y="5125677"/>
            <a:ext cx="725654" cy="5181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FG 04</a:t>
            </a:r>
          </a:p>
        </p:txBody>
      </p:sp>
    </p:spTree>
    <p:extLst>
      <p:ext uri="{BB962C8B-B14F-4D97-AF65-F5344CB8AC3E}">
        <p14:creationId xmlns:p14="http://schemas.microsoft.com/office/powerpoint/2010/main" val="31126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26" grpId="0" animBg="1"/>
      <p:bldP spid="26" grpId="1" animBg="1"/>
      <p:bldP spid="27" grpId="0" animBg="1"/>
      <p:bldP spid="37" grpId="0" animBg="1"/>
      <p:bldP spid="38" grpId="0" animBg="1"/>
      <p:bldP spid="52" grpId="0" animBg="1"/>
      <p:bldP spid="53" grpId="0" animBg="1"/>
      <p:bldP spid="55" grpId="0" animBg="1"/>
      <p:bldP spid="85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5771A-94DD-789F-6738-4A6EF2975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3ADCB-4B21-BC74-92AF-9D8F7C11B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/ Drawback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48CFAE5-ACB1-9A69-6FF8-D579A2E3A3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everything is shiny with Partitioning</a:t>
            </a:r>
          </a:p>
        </p:txBody>
      </p:sp>
    </p:spTree>
    <p:extLst>
      <p:ext uri="{BB962C8B-B14F-4D97-AF65-F5344CB8AC3E}">
        <p14:creationId xmlns:p14="http://schemas.microsoft.com/office/powerpoint/2010/main" val="3040263305"/>
      </p:ext>
    </p:extLst>
  </p:cSld>
  <p:clrMapOvr>
    <a:masterClrMapping/>
  </p:clrMapOvr>
</p:sld>
</file>

<file path=ppt/theme/theme1.xml><?xml version="1.0" encoding="utf-8"?>
<a:theme xmlns:a="http://schemas.openxmlformats.org/drawingml/2006/main" name="1_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A415B4FD-AA9B-4461-AC2B-36ED5617A0E3}" vid="{018F950C-F5FA-4D6B-B0C1-0DCF0BD051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 Berater - Neutral</Template>
  <TotalTime>0</TotalTime>
  <Words>3897</Words>
  <Application>Microsoft Office PowerPoint</Application>
  <PresentationFormat>Breitbild</PresentationFormat>
  <Paragraphs>672</Paragraphs>
  <Slides>48</Slides>
  <Notes>14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Cascadia Mono</vt:lpstr>
      <vt:lpstr>Consolas</vt:lpstr>
      <vt:lpstr>Lucida Console</vt:lpstr>
      <vt:lpstr>Segoe UI</vt:lpstr>
      <vt:lpstr>1_db-berater</vt:lpstr>
      <vt:lpstr>Partitioning for Beginners</vt:lpstr>
      <vt:lpstr>Links for this Session/Workshop</vt:lpstr>
      <vt:lpstr>Uwe Ricken db Berater GmbH</vt:lpstr>
      <vt:lpstr>Challenge SQL Server real world scenarios</vt:lpstr>
      <vt:lpstr>Agenda</vt:lpstr>
      <vt:lpstr>Data Storage Internals</vt:lpstr>
      <vt:lpstr>What is Partitioning?</vt:lpstr>
      <vt:lpstr>Partitioning under the hood</vt:lpstr>
      <vt:lpstr>Benefits / Drawback</vt:lpstr>
      <vt:lpstr>Benefits of Partitioning</vt:lpstr>
      <vt:lpstr>Benefits / drawbacks of partitioned tables!</vt:lpstr>
      <vt:lpstr>Working with Partitioning</vt:lpstr>
      <vt:lpstr>Components of Partitioning</vt:lpstr>
      <vt:lpstr>Partition Ranges Partition Function</vt:lpstr>
      <vt:lpstr>Partition Functions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Components of Partitioning Partition Schemes</vt:lpstr>
      <vt:lpstr>Partition Schemes</vt:lpstr>
      <vt:lpstr>Restrictions and Recommendations</vt:lpstr>
      <vt:lpstr>Implementation of a partitioned table</vt:lpstr>
      <vt:lpstr>Environment</vt:lpstr>
      <vt:lpstr>Implementation</vt:lpstr>
      <vt:lpstr>How To Use?</vt:lpstr>
      <vt:lpstr>Create a new partitioned table</vt:lpstr>
      <vt:lpstr>Split an existing table into partitions</vt:lpstr>
      <vt:lpstr>Nonclustered Indexes</vt:lpstr>
      <vt:lpstr>Nonclustered Indexes</vt:lpstr>
      <vt:lpstr>How To Use?</vt:lpstr>
      <vt:lpstr>Querying Partitioned Data</vt:lpstr>
      <vt:lpstr>What should I consider?</vt:lpstr>
      <vt:lpstr>Querying Partitioned Data</vt:lpstr>
      <vt:lpstr>Partitioning - Maintenance</vt:lpstr>
      <vt:lpstr>Maintenance</vt:lpstr>
      <vt:lpstr>Adding a new Partition</vt:lpstr>
      <vt:lpstr>Deleting and remove an existing partition</vt:lpstr>
      <vt:lpstr>Switch out and remove an existing partition</vt:lpstr>
      <vt:lpstr>Truncate and remove an existing partition</vt:lpstr>
      <vt:lpstr>Loading Data and Lock Escalation</vt:lpstr>
      <vt:lpstr>Loading Data and Lock Escalation</vt:lpstr>
      <vt:lpstr>Loading Data and Lock Escalation</vt:lpstr>
      <vt:lpstr>Partitioning - Maintenance</vt:lpstr>
      <vt:lpstr>Best Practices</vt:lpstr>
      <vt:lpstr>Database Maintenance</vt:lpstr>
      <vt:lpstr>Your Feedback is important</vt:lpstr>
    </vt:vector>
  </TitlesOfParts>
  <Company>db Berater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Uwe Ricken</dc:creator>
  <cp:lastModifiedBy>Uwe Ricken</cp:lastModifiedBy>
  <cp:revision>151</cp:revision>
  <dcterms:created xsi:type="dcterms:W3CDTF">2015-11-08T16:01:13Z</dcterms:created>
  <dcterms:modified xsi:type="dcterms:W3CDTF">2025-01-28T07:34:05Z</dcterms:modified>
</cp:coreProperties>
</file>